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3744" y="152146"/>
            <a:ext cx="5604510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598802" y="1635074"/>
            <a:ext cx="8994394" cy="39897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jp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2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Relationship Id="rId3" Type="http://schemas.openxmlformats.org/officeDocument/2006/relationships/image" Target="../media/image2.png"/><Relationship Id="rId4" Type="http://schemas.openxmlformats.org/officeDocument/2006/relationships/image" Target="../media/image5.jpg"/><Relationship Id="rId5" Type="http://schemas.openxmlformats.org/officeDocument/2006/relationships/image" Target="../media/image6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Relationship Id="rId3" Type="http://schemas.openxmlformats.org/officeDocument/2006/relationships/image" Target="../media/image8.jpg"/><Relationship Id="rId4" Type="http://schemas.openxmlformats.org/officeDocument/2006/relationships/image" Target="../media/image2.png"/><Relationship Id="rId5" Type="http://schemas.openxmlformats.org/officeDocument/2006/relationships/image" Target="../media/image9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Relationship Id="rId3" Type="http://schemas.openxmlformats.org/officeDocument/2006/relationships/image" Target="../media/image2.png"/><Relationship Id="rId4" Type="http://schemas.openxmlformats.org/officeDocument/2006/relationships/image" Target="../media/image11.jpg"/><Relationship Id="rId5" Type="http://schemas.openxmlformats.org/officeDocument/2006/relationships/image" Target="../media/image12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Relationship Id="rId3" Type="http://schemas.openxmlformats.org/officeDocument/2006/relationships/image" Target="../media/image14.jpg"/><Relationship Id="rId4" Type="http://schemas.openxmlformats.org/officeDocument/2006/relationships/image" Target="../media/image2.png"/><Relationship Id="rId5" Type="http://schemas.openxmlformats.org/officeDocument/2006/relationships/image" Target="../media/image15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2.png"/><Relationship Id="rId4" Type="http://schemas.openxmlformats.org/officeDocument/2006/relationships/image" Target="../media/image17.jpg"/><Relationship Id="rId5" Type="http://schemas.openxmlformats.org/officeDocument/2006/relationships/image" Target="../media/image18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png"/><Relationship Id="rId3" Type="http://schemas.openxmlformats.org/officeDocument/2006/relationships/image" Target="../media/image2.png"/><Relationship Id="rId4" Type="http://schemas.openxmlformats.org/officeDocument/2006/relationships/image" Target="../media/image20.jpg"/><Relationship Id="rId5" Type="http://schemas.openxmlformats.org/officeDocument/2006/relationships/image" Target="../media/image21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.png"/><Relationship Id="rId4" Type="http://schemas.openxmlformats.org/officeDocument/2006/relationships/image" Target="../media/image23.jpg"/><Relationship Id="rId5" Type="http://schemas.openxmlformats.org/officeDocument/2006/relationships/image" Target="../media/image24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.png"/><Relationship Id="rId4" Type="http://schemas.openxmlformats.org/officeDocument/2006/relationships/image" Target="../media/image26.jpg"/><Relationship Id="rId5" Type="http://schemas.openxmlformats.org/officeDocument/2006/relationships/image" Target="../media/image27.jpg"/><Relationship Id="rId6" Type="http://schemas.openxmlformats.org/officeDocument/2006/relationships/image" Target="../media/image28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6051" y="263652"/>
            <a:ext cx="1283208" cy="156057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04470">
              <a:lnSpc>
                <a:spcPct val="100000"/>
              </a:lnSpc>
              <a:spcBef>
                <a:spcPts val="100"/>
              </a:spcBef>
            </a:pPr>
            <a:r>
              <a:rPr dirty="0" spc="-229"/>
              <a:t>ADMINI</a:t>
            </a:r>
            <a:r>
              <a:rPr dirty="0" spc="-290"/>
              <a:t>S</a:t>
            </a:r>
            <a:r>
              <a:rPr dirty="0" spc="-500"/>
              <a:t>TR</a:t>
            </a:r>
            <a:r>
              <a:rPr dirty="0" spc="-690"/>
              <a:t>A</a:t>
            </a:r>
            <a:r>
              <a:rPr dirty="0" spc="-250"/>
              <a:t>TIO</a:t>
            </a:r>
            <a:r>
              <a:rPr dirty="0" spc="-320"/>
              <a:t>N</a:t>
            </a:r>
            <a:r>
              <a:rPr dirty="0" spc="-170"/>
              <a:t> </a:t>
            </a:r>
            <a:r>
              <a:rPr dirty="0" spc="-335"/>
              <a:t>BUILDING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038727" y="6109817"/>
            <a:ext cx="4443730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240" b="1">
                <a:solidFill>
                  <a:srgbClr val="FFFFFF"/>
                </a:solidFill>
                <a:latin typeface="Arial"/>
                <a:cs typeface="Arial"/>
              </a:rPr>
              <a:t>Landscaping</a:t>
            </a:r>
            <a:r>
              <a:rPr dirty="0" sz="2400" spc="-1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85" b="1">
                <a:solidFill>
                  <a:srgbClr val="FFFFFF"/>
                </a:solidFill>
                <a:latin typeface="Arial"/>
                <a:cs typeface="Arial"/>
              </a:rPr>
              <a:t>continues</a:t>
            </a:r>
            <a:r>
              <a:rPr dirty="0" sz="2400" spc="-11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90" b="1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2400" spc="-1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204" b="1">
                <a:solidFill>
                  <a:srgbClr val="FFFFFF"/>
                </a:solidFill>
                <a:latin typeface="Arial"/>
                <a:cs typeface="Arial"/>
              </a:rPr>
              <a:t>progress.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361438" y="867917"/>
            <a:ext cx="7710170" cy="5153025"/>
            <a:chOff x="2361438" y="867917"/>
            <a:chExt cx="7710170" cy="5153025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80488" y="886967"/>
              <a:ext cx="7671815" cy="511454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370963" y="877442"/>
              <a:ext cx="7691120" cy="5133975"/>
            </a:xfrm>
            <a:custGeom>
              <a:avLst/>
              <a:gdLst/>
              <a:ahLst/>
              <a:cxnLst/>
              <a:rect l="l" t="t" r="r" b="b"/>
              <a:pathLst>
                <a:path w="7691120" h="5133975">
                  <a:moveTo>
                    <a:pt x="0" y="5133594"/>
                  </a:moveTo>
                  <a:lnTo>
                    <a:pt x="7690865" y="5133594"/>
                  </a:lnTo>
                  <a:lnTo>
                    <a:pt x="7690865" y="0"/>
                  </a:lnTo>
                  <a:lnTo>
                    <a:pt x="0" y="0"/>
                  </a:lnTo>
                  <a:lnTo>
                    <a:pt x="0" y="5133594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6051" y="263652"/>
            <a:ext cx="1283208" cy="156057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344670" y="132969"/>
            <a:ext cx="234442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75"/>
              <a:t>W</a:t>
            </a:r>
            <a:r>
              <a:rPr dirty="0" spc="-285"/>
              <a:t>a</a:t>
            </a:r>
            <a:r>
              <a:rPr dirty="0" spc="-325"/>
              <a:t>y</a:t>
            </a:r>
            <a:r>
              <a:rPr dirty="0" spc="-285"/>
              <a:t>side</a:t>
            </a:r>
            <a:r>
              <a:rPr dirty="0" spc="-190"/>
              <a:t> </a:t>
            </a:r>
            <a:r>
              <a:rPr dirty="0" spc="-285"/>
              <a:t>MS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598802" y="1635074"/>
            <a:ext cx="8709025" cy="3989704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2000" spc="-150" b="1">
                <a:solidFill>
                  <a:srgbClr val="FFFFFF"/>
                </a:solidFill>
                <a:latin typeface="Arial"/>
                <a:cs typeface="Arial"/>
              </a:rPr>
              <a:t>Hellas</a:t>
            </a:r>
            <a:r>
              <a:rPr dirty="0" sz="2000" spc="-10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50" b="1">
                <a:solidFill>
                  <a:srgbClr val="FFFFFF"/>
                </a:solidFill>
                <a:latin typeface="Arial"/>
                <a:cs typeface="Arial"/>
              </a:rPr>
              <a:t>Construction</a:t>
            </a:r>
            <a:r>
              <a:rPr dirty="0" sz="2000" spc="-1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05" b="1">
                <a:solidFill>
                  <a:srgbClr val="FFFFFF"/>
                </a:solidFill>
                <a:latin typeface="Arial"/>
                <a:cs typeface="Arial"/>
              </a:rPr>
              <a:t>Inc.,</a:t>
            </a:r>
            <a:r>
              <a:rPr dirty="0" sz="2000" spc="-1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30" b="1">
                <a:solidFill>
                  <a:srgbClr val="FFFFFF"/>
                </a:solidFill>
                <a:latin typeface="Arial"/>
                <a:cs typeface="Arial"/>
              </a:rPr>
              <a:t>provided </a:t>
            </a:r>
            <a:r>
              <a:rPr dirty="0" sz="2000" spc="-125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000" spc="-10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20" b="1">
                <a:solidFill>
                  <a:srgbClr val="FFFFFF"/>
                </a:solidFill>
                <a:latin typeface="Arial"/>
                <a:cs typeface="Arial"/>
              </a:rPr>
              <a:t>bid</a:t>
            </a:r>
            <a:r>
              <a:rPr dirty="0" sz="2000" spc="-10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95" b="1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2000" spc="-1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204" b="1">
                <a:solidFill>
                  <a:srgbClr val="FFFFFF"/>
                </a:solidFill>
                <a:latin typeface="Arial"/>
                <a:cs typeface="Arial"/>
              </a:rPr>
              <a:t>Track</a:t>
            </a:r>
            <a:r>
              <a:rPr dirty="0" sz="2000" spc="-1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60" b="1">
                <a:solidFill>
                  <a:srgbClr val="FFFFFF"/>
                </a:solidFill>
                <a:latin typeface="Arial"/>
                <a:cs typeface="Arial"/>
              </a:rPr>
              <a:t>Renovations</a:t>
            </a:r>
            <a:r>
              <a:rPr dirty="0" sz="2000" spc="-1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05" b="1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dirty="0" sz="2000" spc="-75" b="1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2000" spc="-120" b="1">
                <a:solidFill>
                  <a:srgbClr val="FFFFFF"/>
                </a:solidFill>
                <a:latin typeface="Arial"/>
                <a:cs typeface="Arial"/>
              </a:rPr>
              <a:t> amount </a:t>
            </a:r>
            <a:r>
              <a:rPr dirty="0" sz="2000" spc="-90" b="1">
                <a:solidFill>
                  <a:srgbClr val="FFFFFF"/>
                </a:solidFill>
                <a:latin typeface="Arial"/>
                <a:cs typeface="Arial"/>
              </a:rPr>
              <a:t>of</a:t>
            </a:r>
            <a:endParaRPr sz="2000">
              <a:latin typeface="Arial"/>
              <a:cs typeface="Arial"/>
            </a:endParaRPr>
          </a:p>
          <a:p>
            <a:pPr marL="299085" marR="763905">
              <a:lnSpc>
                <a:spcPct val="100000"/>
              </a:lnSpc>
            </a:pPr>
            <a:r>
              <a:rPr dirty="0" sz="2000" spc="-85" b="1">
                <a:solidFill>
                  <a:srgbClr val="FFFFFF"/>
                </a:solidFill>
                <a:latin typeface="Arial"/>
                <a:cs typeface="Arial"/>
              </a:rPr>
              <a:t>$134,500.00,</a:t>
            </a:r>
            <a:r>
              <a:rPr dirty="0" sz="2000" spc="-1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75" b="1">
                <a:solidFill>
                  <a:srgbClr val="FFFFFF"/>
                </a:solidFill>
                <a:latin typeface="Arial"/>
                <a:cs typeface="Arial"/>
              </a:rPr>
              <a:t>consisting</a:t>
            </a:r>
            <a:r>
              <a:rPr dirty="0" sz="2000" spc="-1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90" b="1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2000" spc="-9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40" b="1">
                <a:solidFill>
                  <a:srgbClr val="FFFFFF"/>
                </a:solidFill>
                <a:latin typeface="Arial"/>
                <a:cs typeface="Arial"/>
              </a:rPr>
              <a:t>power-washing</a:t>
            </a:r>
            <a:r>
              <a:rPr dirty="0" sz="2000" spc="-11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50" b="1">
                <a:solidFill>
                  <a:srgbClr val="FFFFFF"/>
                </a:solidFill>
                <a:latin typeface="Arial"/>
                <a:cs typeface="Arial"/>
              </a:rPr>
              <a:t>existing</a:t>
            </a:r>
            <a:r>
              <a:rPr dirty="0" sz="2000" spc="-11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65" b="1">
                <a:solidFill>
                  <a:srgbClr val="FFFFFF"/>
                </a:solidFill>
                <a:latin typeface="Arial"/>
                <a:cs typeface="Arial"/>
              </a:rPr>
              <a:t>surfacing</a:t>
            </a:r>
            <a:r>
              <a:rPr dirty="0" sz="2000" spc="-1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65" b="1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dirty="0" sz="2000" spc="-1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75" b="1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2000" spc="-1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30" b="1">
                <a:solidFill>
                  <a:srgbClr val="FFFFFF"/>
                </a:solidFill>
                <a:latin typeface="Arial"/>
                <a:cs typeface="Arial"/>
              </a:rPr>
              <a:t>track </a:t>
            </a:r>
            <a:r>
              <a:rPr dirty="0" sz="2000" spc="-1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10" b="1">
                <a:solidFill>
                  <a:srgbClr val="FFFFFF"/>
                </a:solidFill>
                <a:latin typeface="Arial"/>
                <a:cs typeface="Arial"/>
              </a:rPr>
              <a:t>oval/chutes,</a:t>
            </a:r>
            <a:r>
              <a:rPr dirty="0" sz="2000" spc="-1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60" b="1">
                <a:solidFill>
                  <a:srgbClr val="FFFFFF"/>
                </a:solidFill>
                <a:latin typeface="Arial"/>
                <a:cs typeface="Arial"/>
              </a:rPr>
              <a:t>high</a:t>
            </a:r>
            <a:r>
              <a:rPr dirty="0" sz="2000" spc="-11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25" b="1">
                <a:solidFill>
                  <a:srgbClr val="FFFFFF"/>
                </a:solidFill>
                <a:latin typeface="Arial"/>
                <a:cs typeface="Arial"/>
              </a:rPr>
              <a:t>jump</a:t>
            </a:r>
            <a:r>
              <a:rPr dirty="0" sz="2000" spc="-11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55" b="1">
                <a:solidFill>
                  <a:srgbClr val="FFFFFF"/>
                </a:solidFill>
                <a:latin typeface="Arial"/>
                <a:cs typeface="Arial"/>
              </a:rPr>
              <a:t>pads,</a:t>
            </a:r>
            <a:r>
              <a:rPr dirty="0" sz="2000" spc="-1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40" b="1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2000" spc="-10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90" b="1">
                <a:solidFill>
                  <a:srgbClr val="FFFFFF"/>
                </a:solidFill>
                <a:latin typeface="Arial"/>
                <a:cs typeface="Arial"/>
              </a:rPr>
              <a:t>field</a:t>
            </a:r>
            <a:r>
              <a:rPr dirty="0" sz="2000" spc="-1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14" b="1">
                <a:solidFill>
                  <a:srgbClr val="FFFFFF"/>
                </a:solidFill>
                <a:latin typeface="Arial"/>
                <a:cs typeface="Arial"/>
              </a:rPr>
              <a:t>event</a:t>
            </a:r>
            <a:r>
              <a:rPr dirty="0" sz="2000" spc="-9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45" b="1">
                <a:solidFill>
                  <a:srgbClr val="FFFFFF"/>
                </a:solidFill>
                <a:latin typeface="Arial"/>
                <a:cs typeface="Arial"/>
              </a:rPr>
              <a:t>runways.</a:t>
            </a:r>
            <a:r>
              <a:rPr dirty="0" sz="2000" spc="-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90" b="1">
                <a:solidFill>
                  <a:srgbClr val="FFFFFF"/>
                </a:solidFill>
                <a:latin typeface="Arial"/>
                <a:cs typeface="Arial"/>
              </a:rPr>
              <a:t>This</a:t>
            </a:r>
            <a:r>
              <a:rPr dirty="0" sz="2000" spc="-1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65" b="1">
                <a:solidFill>
                  <a:srgbClr val="FFFFFF"/>
                </a:solidFill>
                <a:latin typeface="Arial"/>
                <a:cs typeface="Arial"/>
              </a:rPr>
              <a:t>also</a:t>
            </a:r>
            <a:r>
              <a:rPr dirty="0" sz="2000" spc="-11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60" b="1">
                <a:solidFill>
                  <a:srgbClr val="FFFFFF"/>
                </a:solidFill>
                <a:latin typeface="Arial"/>
                <a:cs typeface="Arial"/>
              </a:rPr>
              <a:t>includes </a:t>
            </a:r>
            <a:r>
              <a:rPr dirty="0" sz="2000" spc="-5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65" b="1">
                <a:solidFill>
                  <a:srgbClr val="FFFFFF"/>
                </a:solidFill>
                <a:latin typeface="Arial"/>
                <a:cs typeface="Arial"/>
              </a:rPr>
              <a:t>disposal</a:t>
            </a:r>
            <a:r>
              <a:rPr dirty="0" sz="2000" spc="-1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90" b="1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2000" spc="-10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20" b="1">
                <a:solidFill>
                  <a:srgbClr val="FFFFFF"/>
                </a:solidFill>
                <a:latin typeface="Arial"/>
                <a:cs typeface="Arial"/>
              </a:rPr>
              <a:t>materials</a:t>
            </a:r>
            <a:r>
              <a:rPr dirty="0" sz="2000" spc="-105" b="1">
                <a:solidFill>
                  <a:srgbClr val="FFFFFF"/>
                </a:solidFill>
                <a:latin typeface="Arial"/>
                <a:cs typeface="Arial"/>
              </a:rPr>
              <a:t> offsite</a:t>
            </a:r>
            <a:r>
              <a:rPr dirty="0" sz="2000" spc="-11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40" b="1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2000" spc="-1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35" b="1">
                <a:solidFill>
                  <a:srgbClr val="FFFFFF"/>
                </a:solidFill>
                <a:latin typeface="Arial"/>
                <a:cs typeface="Arial"/>
              </a:rPr>
              <a:t>striping </a:t>
            </a:r>
            <a:r>
              <a:rPr dirty="0" sz="2000" spc="-110" b="1">
                <a:solidFill>
                  <a:srgbClr val="FFFFFF"/>
                </a:solidFill>
                <a:latin typeface="Arial"/>
                <a:cs typeface="Arial"/>
              </a:rPr>
              <a:t>per</a:t>
            </a:r>
            <a:r>
              <a:rPr dirty="0" sz="2000" spc="-10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80" b="1">
                <a:solidFill>
                  <a:srgbClr val="FFFFFF"/>
                </a:solidFill>
                <a:latin typeface="Arial"/>
                <a:cs typeface="Arial"/>
              </a:rPr>
              <a:t>UIL</a:t>
            </a:r>
            <a:r>
              <a:rPr dirty="0" sz="2000" spc="-1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35" b="1">
                <a:solidFill>
                  <a:srgbClr val="FFFFFF"/>
                </a:solidFill>
                <a:latin typeface="Arial"/>
                <a:cs typeface="Arial"/>
              </a:rPr>
              <a:t>guidelines.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2000" spc="-145" b="1">
                <a:solidFill>
                  <a:srgbClr val="FFFFFF"/>
                </a:solidFill>
                <a:latin typeface="Arial"/>
                <a:cs typeface="Arial"/>
              </a:rPr>
              <a:t>Hellas</a:t>
            </a:r>
            <a:r>
              <a:rPr dirty="0" sz="2000" spc="-1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55" b="1">
                <a:solidFill>
                  <a:srgbClr val="FFFFFF"/>
                </a:solidFill>
                <a:latin typeface="Arial"/>
                <a:cs typeface="Arial"/>
              </a:rPr>
              <a:t>Construction</a:t>
            </a:r>
            <a:r>
              <a:rPr dirty="0" sz="2000" spc="-1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00" b="1">
                <a:solidFill>
                  <a:srgbClr val="FFFFFF"/>
                </a:solidFill>
                <a:latin typeface="Arial"/>
                <a:cs typeface="Arial"/>
              </a:rPr>
              <a:t>Inc.,</a:t>
            </a:r>
            <a:r>
              <a:rPr dirty="0" sz="2000" spc="-10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30" b="1">
                <a:solidFill>
                  <a:srgbClr val="FFFFFF"/>
                </a:solidFill>
                <a:latin typeface="Arial"/>
                <a:cs typeface="Arial"/>
              </a:rPr>
              <a:t>provided</a:t>
            </a:r>
            <a:r>
              <a:rPr dirty="0" sz="2000" spc="-125" b="1">
                <a:solidFill>
                  <a:srgbClr val="FFFFFF"/>
                </a:solidFill>
                <a:latin typeface="Arial"/>
                <a:cs typeface="Arial"/>
              </a:rPr>
              <a:t> a</a:t>
            </a:r>
            <a:r>
              <a:rPr dirty="0" sz="2000" spc="-9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20" b="1">
                <a:solidFill>
                  <a:srgbClr val="FFFFFF"/>
                </a:solidFill>
                <a:latin typeface="Arial"/>
                <a:cs typeface="Arial"/>
              </a:rPr>
              <a:t>bid</a:t>
            </a:r>
            <a:r>
              <a:rPr dirty="0" sz="2000" spc="-95" b="1">
                <a:solidFill>
                  <a:srgbClr val="FFFFFF"/>
                </a:solidFill>
                <a:latin typeface="Arial"/>
                <a:cs typeface="Arial"/>
              </a:rPr>
              <a:t> for </a:t>
            </a:r>
            <a:r>
              <a:rPr dirty="0" sz="2000" spc="-200" b="1">
                <a:solidFill>
                  <a:srgbClr val="FFFFFF"/>
                </a:solidFill>
                <a:latin typeface="Arial"/>
                <a:cs typeface="Arial"/>
              </a:rPr>
              <a:t>Tennis</a:t>
            </a:r>
            <a:r>
              <a:rPr dirty="0" sz="2000" spc="-1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60" b="1">
                <a:solidFill>
                  <a:srgbClr val="FFFFFF"/>
                </a:solidFill>
                <a:latin typeface="Arial"/>
                <a:cs typeface="Arial"/>
              </a:rPr>
              <a:t>Renovations</a:t>
            </a:r>
            <a:r>
              <a:rPr dirty="0" sz="2000" spc="-1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05" b="1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2000" spc="-1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75" b="1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2000" spc="-11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20" b="1">
                <a:solidFill>
                  <a:srgbClr val="FFFFFF"/>
                </a:solidFill>
                <a:latin typeface="Arial"/>
                <a:cs typeface="Arial"/>
              </a:rPr>
              <a:t>amount</a:t>
            </a:r>
            <a:r>
              <a:rPr dirty="0" sz="2000" spc="-11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90" b="1">
                <a:solidFill>
                  <a:srgbClr val="FFFFFF"/>
                </a:solidFill>
                <a:latin typeface="Arial"/>
                <a:cs typeface="Arial"/>
              </a:rPr>
              <a:t>of</a:t>
            </a:r>
            <a:endParaRPr sz="2000">
              <a:latin typeface="Arial"/>
              <a:cs typeface="Arial"/>
            </a:endParaRPr>
          </a:p>
          <a:p>
            <a:pPr marL="299085" marR="78740">
              <a:lnSpc>
                <a:spcPct val="100000"/>
              </a:lnSpc>
            </a:pPr>
            <a:r>
              <a:rPr dirty="0" sz="2000" spc="-85" b="1">
                <a:solidFill>
                  <a:srgbClr val="FFFFFF"/>
                </a:solidFill>
                <a:latin typeface="Arial"/>
                <a:cs typeface="Arial"/>
              </a:rPr>
              <a:t>$64,620.00,</a:t>
            </a:r>
            <a:r>
              <a:rPr dirty="0" sz="2000" spc="-1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75" b="1">
                <a:solidFill>
                  <a:srgbClr val="FFFFFF"/>
                </a:solidFill>
                <a:latin typeface="Arial"/>
                <a:cs typeface="Arial"/>
              </a:rPr>
              <a:t>consisting</a:t>
            </a:r>
            <a:r>
              <a:rPr dirty="0" sz="2000" spc="-1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90" b="1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2000" spc="-10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55" b="1">
                <a:solidFill>
                  <a:srgbClr val="FFFFFF"/>
                </a:solidFill>
                <a:latin typeface="Arial"/>
                <a:cs typeface="Arial"/>
              </a:rPr>
              <a:t>cleaning</a:t>
            </a:r>
            <a:r>
              <a:rPr dirty="0" sz="2000" spc="-1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70" b="1">
                <a:solidFill>
                  <a:srgbClr val="FFFFFF"/>
                </a:solidFill>
                <a:latin typeface="Arial"/>
                <a:cs typeface="Arial"/>
              </a:rPr>
              <a:t>off</a:t>
            </a:r>
            <a:r>
              <a:rPr dirty="0" sz="2000" spc="-1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70" b="1">
                <a:solidFill>
                  <a:srgbClr val="FFFFFF"/>
                </a:solidFill>
                <a:latin typeface="Arial"/>
                <a:cs typeface="Arial"/>
              </a:rPr>
              <a:t>each</a:t>
            </a:r>
            <a:r>
              <a:rPr dirty="0" sz="2000" spc="-10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25" b="1">
                <a:solidFill>
                  <a:srgbClr val="FFFFFF"/>
                </a:solidFill>
                <a:latin typeface="Arial"/>
                <a:cs typeface="Arial"/>
              </a:rPr>
              <a:t>court</a:t>
            </a:r>
            <a:r>
              <a:rPr dirty="0" sz="2000" spc="-11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65" b="1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dirty="0" sz="2000" spc="-1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25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000" spc="-1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65" b="1">
                <a:solidFill>
                  <a:srgbClr val="FFFFFF"/>
                </a:solidFill>
                <a:latin typeface="Arial"/>
                <a:cs typeface="Arial"/>
              </a:rPr>
              <a:t>pressure</a:t>
            </a:r>
            <a:r>
              <a:rPr dirty="0" sz="2000" spc="-1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45" b="1">
                <a:solidFill>
                  <a:srgbClr val="FFFFFF"/>
                </a:solidFill>
                <a:latin typeface="Arial"/>
                <a:cs typeface="Arial"/>
              </a:rPr>
              <a:t>washer</a:t>
            </a:r>
            <a:r>
              <a:rPr dirty="0" sz="2000" spc="-11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40" b="1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dirty="0" sz="2000" spc="-1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05" b="1">
                <a:solidFill>
                  <a:srgbClr val="FFFFFF"/>
                </a:solidFill>
                <a:latin typeface="Arial"/>
                <a:cs typeface="Arial"/>
              </a:rPr>
              <a:t>blower</a:t>
            </a:r>
            <a:r>
              <a:rPr dirty="0" sz="2000" spc="-1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75" b="1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2000" spc="-10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35" b="1">
                <a:solidFill>
                  <a:srgbClr val="FFFFFF"/>
                </a:solidFill>
                <a:latin typeface="Arial"/>
                <a:cs typeface="Arial"/>
              </a:rPr>
              <a:t>remove</a:t>
            </a:r>
            <a:r>
              <a:rPr dirty="0" sz="2000" spc="-1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85" b="1">
                <a:solidFill>
                  <a:srgbClr val="FFFFFF"/>
                </a:solidFill>
                <a:latin typeface="Arial"/>
                <a:cs typeface="Arial"/>
              </a:rPr>
              <a:t>all</a:t>
            </a:r>
            <a:r>
              <a:rPr dirty="0" sz="2000" spc="-11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65" b="1">
                <a:solidFill>
                  <a:srgbClr val="FFFFFF"/>
                </a:solidFill>
                <a:latin typeface="Arial"/>
                <a:cs typeface="Arial"/>
              </a:rPr>
              <a:t>dirt</a:t>
            </a:r>
            <a:r>
              <a:rPr dirty="0" sz="2000" spc="-1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40" b="1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2000" spc="-10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30" b="1">
                <a:solidFill>
                  <a:srgbClr val="FFFFFF"/>
                </a:solidFill>
                <a:latin typeface="Arial"/>
                <a:cs typeface="Arial"/>
              </a:rPr>
              <a:t>debris,</a:t>
            </a:r>
            <a:r>
              <a:rPr dirty="0" sz="2000" spc="-1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40" b="1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2000" spc="-10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55" b="1">
                <a:solidFill>
                  <a:srgbClr val="FFFFFF"/>
                </a:solidFill>
                <a:latin typeface="Arial"/>
                <a:cs typeface="Arial"/>
              </a:rPr>
              <a:t>acid</a:t>
            </a:r>
            <a:r>
              <a:rPr dirty="0" sz="2000" spc="-11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70" b="1">
                <a:solidFill>
                  <a:srgbClr val="FFFFFF"/>
                </a:solidFill>
                <a:latin typeface="Arial"/>
                <a:cs typeface="Arial"/>
              </a:rPr>
              <a:t>wash</a:t>
            </a:r>
            <a:r>
              <a:rPr dirty="0" sz="2000" spc="-10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75" b="1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2000" spc="-1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10" b="1">
                <a:solidFill>
                  <a:srgbClr val="FFFFFF"/>
                </a:solidFill>
                <a:latin typeface="Arial"/>
                <a:cs typeface="Arial"/>
              </a:rPr>
              <a:t>new</a:t>
            </a:r>
            <a:r>
              <a:rPr dirty="0" sz="2000" spc="-11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50" b="1">
                <a:solidFill>
                  <a:srgbClr val="FFFFFF"/>
                </a:solidFill>
                <a:latin typeface="Arial"/>
                <a:cs typeface="Arial"/>
              </a:rPr>
              <a:t>concrete</a:t>
            </a:r>
            <a:r>
              <a:rPr dirty="0" sz="2000" spc="-11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40" b="1">
                <a:solidFill>
                  <a:srgbClr val="FFFFFF"/>
                </a:solidFill>
                <a:latin typeface="Arial"/>
                <a:cs typeface="Arial"/>
              </a:rPr>
              <a:t>surface. </a:t>
            </a:r>
            <a:r>
              <a:rPr dirty="0" sz="2000" spc="-1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20" b="1">
                <a:solidFill>
                  <a:srgbClr val="FFFFFF"/>
                </a:solidFill>
                <a:latin typeface="Arial"/>
                <a:cs typeface="Arial"/>
              </a:rPr>
              <a:t>All </a:t>
            </a:r>
            <a:r>
              <a:rPr dirty="0" sz="2000" spc="-114" b="1">
                <a:solidFill>
                  <a:srgbClr val="FFFFFF"/>
                </a:solidFill>
                <a:latin typeface="Arial"/>
                <a:cs typeface="Arial"/>
              </a:rPr>
              <a:t>bird </a:t>
            </a:r>
            <a:r>
              <a:rPr dirty="0" sz="2000" spc="-145" b="1">
                <a:solidFill>
                  <a:srgbClr val="FFFFFF"/>
                </a:solidFill>
                <a:latin typeface="Arial"/>
                <a:cs typeface="Arial"/>
              </a:rPr>
              <a:t>baths </a:t>
            </a:r>
            <a:r>
              <a:rPr dirty="0" sz="2000" spc="-70" b="1">
                <a:solidFill>
                  <a:srgbClr val="FFFFFF"/>
                </a:solidFill>
                <a:latin typeface="Arial"/>
                <a:cs typeface="Arial"/>
              </a:rPr>
              <a:t>will </a:t>
            </a:r>
            <a:r>
              <a:rPr dirty="0" sz="2000" spc="-125" b="1">
                <a:solidFill>
                  <a:srgbClr val="FFFFFF"/>
                </a:solidFill>
                <a:latin typeface="Arial"/>
                <a:cs typeface="Arial"/>
              </a:rPr>
              <a:t>be </a:t>
            </a:r>
            <a:r>
              <a:rPr dirty="0" sz="2000" spc="-140" b="1">
                <a:solidFill>
                  <a:srgbClr val="FFFFFF"/>
                </a:solidFill>
                <a:latin typeface="Arial"/>
                <a:cs typeface="Arial"/>
              </a:rPr>
              <a:t>patched </a:t>
            </a:r>
            <a:r>
              <a:rPr dirty="0" sz="2000" spc="-65" b="1">
                <a:solidFill>
                  <a:srgbClr val="FFFFFF"/>
                </a:solidFill>
                <a:latin typeface="Arial"/>
                <a:cs typeface="Arial"/>
              </a:rPr>
              <a:t>with </a:t>
            </a:r>
            <a:r>
              <a:rPr dirty="0" sz="2000" spc="-195" b="1">
                <a:solidFill>
                  <a:srgbClr val="FFFFFF"/>
                </a:solidFill>
                <a:latin typeface="Arial"/>
                <a:cs typeface="Arial"/>
              </a:rPr>
              <a:t>crack </a:t>
            </a:r>
            <a:r>
              <a:rPr dirty="0" sz="2000" spc="-90" b="1">
                <a:solidFill>
                  <a:srgbClr val="FFFFFF"/>
                </a:solidFill>
                <a:latin typeface="Arial"/>
                <a:cs typeface="Arial"/>
              </a:rPr>
              <a:t>filler. </a:t>
            </a:r>
            <a:r>
              <a:rPr dirty="0" sz="2000" spc="-155" b="1">
                <a:solidFill>
                  <a:srgbClr val="FFFFFF"/>
                </a:solidFill>
                <a:latin typeface="Arial"/>
                <a:cs typeface="Arial"/>
              </a:rPr>
              <a:t>Apply </a:t>
            </a:r>
            <a:r>
              <a:rPr dirty="0" sz="2000" spc="-60" b="1">
                <a:solidFill>
                  <a:srgbClr val="FFFFFF"/>
                </a:solidFill>
                <a:latin typeface="Arial"/>
                <a:cs typeface="Arial"/>
              </a:rPr>
              <a:t>(1) </a:t>
            </a:r>
            <a:r>
              <a:rPr dirty="0" sz="2000" spc="-140" b="1">
                <a:solidFill>
                  <a:srgbClr val="FFFFFF"/>
                </a:solidFill>
                <a:latin typeface="Arial"/>
                <a:cs typeface="Arial"/>
              </a:rPr>
              <a:t>coat </a:t>
            </a:r>
            <a:r>
              <a:rPr dirty="0" sz="2000" spc="-90" b="1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dirty="0" sz="2000" spc="-300" b="1">
                <a:solidFill>
                  <a:srgbClr val="FFFFFF"/>
                </a:solidFill>
                <a:latin typeface="Arial"/>
                <a:cs typeface="Arial"/>
              </a:rPr>
              <a:t>TPS</a:t>
            </a:r>
            <a:r>
              <a:rPr dirty="0" sz="2000" spc="-29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95" b="1">
                <a:solidFill>
                  <a:srgbClr val="FFFFFF"/>
                </a:solidFill>
                <a:latin typeface="Arial"/>
                <a:cs typeface="Arial"/>
              </a:rPr>
              <a:t>5000 </a:t>
            </a:r>
            <a:r>
              <a:rPr dirty="0" sz="2000" spc="-150" b="1">
                <a:solidFill>
                  <a:srgbClr val="FFFFFF"/>
                </a:solidFill>
                <a:latin typeface="Arial"/>
                <a:cs typeface="Arial"/>
              </a:rPr>
              <a:t>acrylic </a:t>
            </a:r>
            <a:r>
              <a:rPr dirty="0" sz="2000" spc="-5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40" b="1">
                <a:solidFill>
                  <a:srgbClr val="FFFFFF"/>
                </a:solidFill>
                <a:latin typeface="Arial"/>
                <a:cs typeface="Arial"/>
              </a:rPr>
              <a:t>surface.</a:t>
            </a:r>
            <a:r>
              <a:rPr dirty="0" sz="2000" spc="-10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50" b="1">
                <a:solidFill>
                  <a:srgbClr val="FFFFFF"/>
                </a:solidFill>
                <a:latin typeface="Arial"/>
                <a:cs typeface="Arial"/>
              </a:rPr>
              <a:t>Apply</a:t>
            </a:r>
            <a:r>
              <a:rPr dirty="0" sz="2000" spc="-1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60" b="1">
                <a:solidFill>
                  <a:srgbClr val="FFFFFF"/>
                </a:solidFill>
                <a:latin typeface="Arial"/>
                <a:cs typeface="Arial"/>
              </a:rPr>
              <a:t>(2)</a:t>
            </a:r>
            <a:r>
              <a:rPr dirty="0" sz="2000" spc="-10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75" b="1">
                <a:solidFill>
                  <a:srgbClr val="FFFFFF"/>
                </a:solidFill>
                <a:latin typeface="Arial"/>
                <a:cs typeface="Arial"/>
              </a:rPr>
              <a:t>coats</a:t>
            </a:r>
            <a:r>
              <a:rPr dirty="0" sz="2000" spc="-10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90" b="1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2000" spc="-10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300" b="1">
                <a:solidFill>
                  <a:srgbClr val="FFFFFF"/>
                </a:solidFill>
                <a:latin typeface="Arial"/>
                <a:cs typeface="Arial"/>
              </a:rPr>
              <a:t>TPS</a:t>
            </a:r>
            <a:r>
              <a:rPr dirty="0" sz="2000" spc="-10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00" b="1">
                <a:solidFill>
                  <a:srgbClr val="FFFFFF"/>
                </a:solidFill>
                <a:latin typeface="Arial"/>
                <a:cs typeface="Arial"/>
              </a:rPr>
              <a:t>5000</a:t>
            </a:r>
            <a:r>
              <a:rPr dirty="0" sz="2000" spc="-1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75" b="1">
                <a:solidFill>
                  <a:srgbClr val="FFFFFF"/>
                </a:solidFill>
                <a:latin typeface="Arial"/>
                <a:cs typeface="Arial"/>
              </a:rPr>
              <a:t>fortified</a:t>
            </a:r>
            <a:r>
              <a:rPr dirty="0" sz="2000" spc="-10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50" b="1">
                <a:solidFill>
                  <a:srgbClr val="FFFFFF"/>
                </a:solidFill>
                <a:latin typeface="Arial"/>
                <a:cs typeface="Arial"/>
              </a:rPr>
              <a:t>acrylic</a:t>
            </a:r>
            <a:r>
              <a:rPr dirty="0" sz="2000" spc="-1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45" b="1">
                <a:solidFill>
                  <a:srgbClr val="FFFFFF"/>
                </a:solidFill>
                <a:latin typeface="Arial"/>
                <a:cs typeface="Arial"/>
              </a:rPr>
              <a:t>color</a:t>
            </a:r>
            <a:r>
              <a:rPr dirty="0" sz="2000" spc="-11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35" b="1">
                <a:solidFill>
                  <a:srgbClr val="FFFFFF"/>
                </a:solidFill>
                <a:latin typeface="Arial"/>
                <a:cs typeface="Arial"/>
              </a:rPr>
              <a:t>coating.</a:t>
            </a:r>
            <a:r>
              <a:rPr dirty="0" sz="2000" spc="-8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70" b="1">
                <a:solidFill>
                  <a:srgbClr val="FFFFFF"/>
                </a:solidFill>
                <a:latin typeface="Arial"/>
                <a:cs typeface="Arial"/>
              </a:rPr>
              <a:t>Layout</a:t>
            </a:r>
            <a:r>
              <a:rPr dirty="0" sz="2000" spc="-11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40" b="1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dirty="0" sz="2000" spc="-1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00" b="1">
                <a:solidFill>
                  <a:srgbClr val="FFFFFF"/>
                </a:solidFill>
                <a:latin typeface="Arial"/>
                <a:cs typeface="Arial"/>
              </a:rPr>
              <a:t>paint </a:t>
            </a:r>
            <a:r>
              <a:rPr dirty="0" sz="2000" spc="-114" b="1">
                <a:solidFill>
                  <a:srgbClr val="FFFFFF"/>
                </a:solidFill>
                <a:latin typeface="Arial"/>
                <a:cs typeface="Arial"/>
              </a:rPr>
              <a:t>2” </a:t>
            </a:r>
            <a:r>
              <a:rPr dirty="0" sz="2000" spc="-100" b="1">
                <a:solidFill>
                  <a:srgbClr val="FFFFFF"/>
                </a:solidFill>
                <a:latin typeface="Arial"/>
                <a:cs typeface="Arial"/>
              </a:rPr>
              <a:t>wide </a:t>
            </a:r>
            <a:r>
              <a:rPr dirty="0" sz="2000" spc="-140" b="1">
                <a:solidFill>
                  <a:srgbClr val="FFFFFF"/>
                </a:solidFill>
                <a:latin typeface="Arial"/>
                <a:cs typeface="Arial"/>
              </a:rPr>
              <a:t>lines </a:t>
            </a:r>
            <a:r>
              <a:rPr dirty="0" sz="2000" spc="-190" b="1">
                <a:solidFill>
                  <a:srgbClr val="FFFFFF"/>
                </a:solidFill>
                <a:latin typeface="Arial"/>
                <a:cs typeface="Arial"/>
              </a:rPr>
              <a:t>using </a:t>
            </a:r>
            <a:r>
              <a:rPr dirty="0" sz="2000" spc="-95" b="1">
                <a:solidFill>
                  <a:srgbClr val="FFFFFF"/>
                </a:solidFill>
                <a:latin typeface="Arial"/>
                <a:cs typeface="Arial"/>
              </a:rPr>
              <a:t>line tape </a:t>
            </a:r>
            <a:r>
              <a:rPr dirty="0" sz="2000" spc="-130" b="1">
                <a:solidFill>
                  <a:srgbClr val="FFFFFF"/>
                </a:solidFill>
                <a:latin typeface="Arial"/>
                <a:cs typeface="Arial"/>
              </a:rPr>
              <a:t>sealer </a:t>
            </a:r>
            <a:r>
              <a:rPr dirty="0" sz="2000" spc="-225" b="1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dirty="0" sz="2000" spc="-2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00" b="1">
                <a:solidFill>
                  <a:srgbClr val="FFFFFF"/>
                </a:solidFill>
                <a:latin typeface="Arial"/>
                <a:cs typeface="Arial"/>
              </a:rPr>
              <a:t>primer </a:t>
            </a:r>
            <a:r>
              <a:rPr dirty="0" sz="2000" spc="-140" b="1">
                <a:solidFill>
                  <a:srgbClr val="FFFFFF"/>
                </a:solidFill>
                <a:latin typeface="Arial"/>
                <a:cs typeface="Arial"/>
              </a:rPr>
              <a:t>coat </a:t>
            </a:r>
            <a:r>
              <a:rPr dirty="0" sz="2000" spc="-75" b="1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dirty="0" sz="2000" spc="-155" b="1">
                <a:solidFill>
                  <a:srgbClr val="FFFFFF"/>
                </a:solidFill>
                <a:latin typeface="Arial"/>
                <a:cs typeface="Arial"/>
              </a:rPr>
              <a:t>ensure </a:t>
            </a:r>
            <a:r>
              <a:rPr dirty="0" sz="2000" spc="-145" b="1">
                <a:solidFill>
                  <a:srgbClr val="FFFFFF"/>
                </a:solidFill>
                <a:latin typeface="Arial"/>
                <a:cs typeface="Arial"/>
              </a:rPr>
              <a:t>razor </a:t>
            </a:r>
            <a:r>
              <a:rPr dirty="0" sz="2000" spc="-160" b="1">
                <a:solidFill>
                  <a:srgbClr val="FFFFFF"/>
                </a:solidFill>
                <a:latin typeface="Arial"/>
                <a:cs typeface="Arial"/>
              </a:rPr>
              <a:t>sharp </a:t>
            </a:r>
            <a:r>
              <a:rPr dirty="0" sz="2000" spc="-1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70" b="1">
                <a:solidFill>
                  <a:srgbClr val="FFFFFF"/>
                </a:solidFill>
                <a:latin typeface="Arial"/>
                <a:cs typeface="Arial"/>
              </a:rPr>
              <a:t>edges.</a:t>
            </a:r>
            <a:r>
              <a:rPr dirty="0" sz="2000" spc="-1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30" b="1">
                <a:solidFill>
                  <a:srgbClr val="FFFFFF"/>
                </a:solidFill>
                <a:latin typeface="Arial"/>
                <a:cs typeface="Arial"/>
              </a:rPr>
              <a:t>Paint</a:t>
            </a:r>
            <a:r>
              <a:rPr dirty="0" sz="2000" spc="-1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45" b="1">
                <a:solidFill>
                  <a:srgbClr val="FFFFFF"/>
                </a:solidFill>
                <a:latin typeface="Arial"/>
                <a:cs typeface="Arial"/>
              </a:rPr>
              <a:t>shall</a:t>
            </a:r>
            <a:r>
              <a:rPr dirty="0" sz="2000" spc="-125" b="1">
                <a:solidFill>
                  <a:srgbClr val="FFFFFF"/>
                </a:solidFill>
                <a:latin typeface="Arial"/>
                <a:cs typeface="Arial"/>
              </a:rPr>
              <a:t> be</a:t>
            </a:r>
            <a:r>
              <a:rPr dirty="0" sz="2000" spc="-1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300" b="1">
                <a:solidFill>
                  <a:srgbClr val="FFFFFF"/>
                </a:solidFill>
                <a:latin typeface="Arial"/>
                <a:cs typeface="Arial"/>
              </a:rPr>
              <a:t>TPS</a:t>
            </a:r>
            <a:r>
              <a:rPr dirty="0" sz="2000" spc="-11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00" b="1">
                <a:solidFill>
                  <a:srgbClr val="FFFFFF"/>
                </a:solidFill>
                <a:latin typeface="Arial"/>
                <a:cs typeface="Arial"/>
              </a:rPr>
              <a:t>5000</a:t>
            </a:r>
            <a:r>
              <a:rPr dirty="0" sz="2000" spc="-1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80" b="1">
                <a:solidFill>
                  <a:srgbClr val="FFFFFF"/>
                </a:solidFill>
                <a:latin typeface="Arial"/>
                <a:cs typeface="Arial"/>
              </a:rPr>
              <a:t>white</a:t>
            </a:r>
            <a:r>
              <a:rPr dirty="0" sz="2000" spc="-1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95" b="1">
                <a:solidFill>
                  <a:srgbClr val="FFFFFF"/>
                </a:solidFill>
                <a:latin typeface="Arial"/>
                <a:cs typeface="Arial"/>
              </a:rPr>
              <a:t>line</a:t>
            </a:r>
            <a:r>
              <a:rPr dirty="0" sz="2000" spc="-1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00" b="1">
                <a:solidFill>
                  <a:srgbClr val="FFFFFF"/>
                </a:solidFill>
                <a:latin typeface="Arial"/>
                <a:cs typeface="Arial"/>
              </a:rPr>
              <a:t>paint</a:t>
            </a:r>
            <a:r>
              <a:rPr dirty="0" sz="2000" spc="-1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40" b="1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2000" spc="-110" b="1">
                <a:solidFill>
                  <a:srgbClr val="FFFFFF"/>
                </a:solidFill>
                <a:latin typeface="Arial"/>
                <a:cs typeface="Arial"/>
              </a:rPr>
              <a:t> painted</a:t>
            </a:r>
            <a:r>
              <a:rPr dirty="0" sz="2000" spc="-1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10" b="1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2000" spc="-11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75" b="1">
                <a:solidFill>
                  <a:srgbClr val="FFFFFF"/>
                </a:solidFill>
                <a:latin typeface="Arial"/>
                <a:cs typeface="Arial"/>
              </a:rPr>
              <a:t>accordance</a:t>
            </a:r>
            <a:r>
              <a:rPr dirty="0" sz="2000" spc="-10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75" b="1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dirty="0" sz="2000" spc="-7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275" b="1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dirty="0" sz="2000" spc="-280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2000" spc="-385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2000" spc="-229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000" spc="-1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35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000" spc="-145" b="1">
                <a:solidFill>
                  <a:srgbClr val="FFFFFF"/>
                </a:solidFill>
                <a:latin typeface="Arial"/>
                <a:cs typeface="Arial"/>
              </a:rPr>
              <a:t>nd</a:t>
            </a:r>
            <a:r>
              <a:rPr dirty="0" sz="2000" spc="-10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24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000" spc="-340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2000" spc="-395" b="1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dirty="0" sz="2000" spc="-229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000" spc="-1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210" b="1">
                <a:solidFill>
                  <a:srgbClr val="FFFFFF"/>
                </a:solidFill>
                <a:latin typeface="Arial"/>
                <a:cs typeface="Arial"/>
              </a:rPr>
              <a:t>spec</a:t>
            </a:r>
            <a:r>
              <a:rPr dirty="0" sz="2000" spc="-90" b="1">
                <a:solidFill>
                  <a:srgbClr val="FFFFFF"/>
                </a:solidFill>
                <a:latin typeface="Arial"/>
                <a:cs typeface="Arial"/>
              </a:rPr>
              <a:t>ifi</a:t>
            </a:r>
            <a:r>
              <a:rPr dirty="0" sz="2000" spc="-185" b="1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z="2000" spc="-16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000" spc="-130" b="1">
                <a:solidFill>
                  <a:srgbClr val="FFFFFF"/>
                </a:solidFill>
                <a:latin typeface="Arial"/>
                <a:cs typeface="Arial"/>
              </a:rPr>
              <a:t>tions</a:t>
            </a:r>
            <a:r>
              <a:rPr dirty="0" sz="2000" spc="-1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70" b="1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dirty="0" sz="2000" spc="-105" b="1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dirty="0" sz="2000" spc="-10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45" b="1">
                <a:solidFill>
                  <a:srgbClr val="FFFFFF"/>
                </a:solidFill>
                <a:latin typeface="Arial"/>
                <a:cs typeface="Arial"/>
              </a:rPr>
              <a:t>dou</a:t>
            </a:r>
            <a:r>
              <a:rPr dirty="0" sz="2000" spc="-140" b="1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dirty="0" sz="2000" spc="-160" b="1">
                <a:solidFill>
                  <a:srgbClr val="FFFFFF"/>
                </a:solidFill>
                <a:latin typeface="Arial"/>
                <a:cs typeface="Arial"/>
              </a:rPr>
              <a:t>les</a:t>
            </a:r>
            <a:r>
              <a:rPr dirty="0" sz="2000" spc="-1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05" b="1">
                <a:solidFill>
                  <a:srgbClr val="FFFFFF"/>
                </a:solidFill>
                <a:latin typeface="Arial"/>
                <a:cs typeface="Arial"/>
              </a:rPr>
              <a:t>pl</a:t>
            </a:r>
            <a:r>
              <a:rPr dirty="0" sz="2000" spc="-175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000" spc="-290" b="1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dirty="0" sz="2000" spc="-20" b="1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6051" y="263652"/>
            <a:ext cx="1283208" cy="156057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638925" y="4510532"/>
            <a:ext cx="4756785" cy="757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00" spc="-195" b="1">
                <a:solidFill>
                  <a:srgbClr val="FFFFFF"/>
                </a:solidFill>
                <a:latin typeface="Arial"/>
                <a:cs typeface="Arial"/>
              </a:rPr>
              <a:t>Fur</a:t>
            </a:r>
            <a:r>
              <a:rPr dirty="0" sz="2400" spc="-235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2400" spc="-25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2400" spc="-35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2400" spc="-160" b="1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dirty="0" sz="2400" spc="-135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2400" spc="-130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2400" spc="-11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240" b="1">
                <a:solidFill>
                  <a:srgbClr val="FFFFFF"/>
                </a:solidFill>
                <a:latin typeface="Arial"/>
                <a:cs typeface="Arial"/>
              </a:rPr>
              <a:t>has</a:t>
            </a:r>
            <a:r>
              <a:rPr dirty="0" sz="2400" spc="-1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90" b="1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dirty="0" sz="2400" spc="-135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2400" spc="-125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2400" spc="-180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2400" spc="-1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80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2400" spc="-190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2400" spc="-405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2400" spc="-125" b="1">
                <a:solidFill>
                  <a:srgbClr val="FFFFFF"/>
                </a:solidFill>
                <a:latin typeface="Arial"/>
                <a:cs typeface="Arial"/>
              </a:rPr>
              <a:t>alled</a:t>
            </a:r>
            <a:r>
              <a:rPr dirty="0" sz="2400" spc="-1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30" b="1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2400" spc="-1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235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400" spc="-160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2400" spc="-145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2400" spc="-14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400" spc="-1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275" b="1">
                <a:solidFill>
                  <a:srgbClr val="FFFFFF"/>
                </a:solidFill>
                <a:latin typeface="Arial"/>
                <a:cs typeface="Arial"/>
              </a:rPr>
              <a:t>C  </a:t>
            </a:r>
            <a:r>
              <a:rPr dirty="0" sz="2400" spc="-170" b="1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2400" spc="-1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90" b="1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dirty="0" sz="2400" spc="-180" b="1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dirty="0" sz="2400" spc="-190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2400" spc="-250" b="1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z="2400" spc="-270" b="1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dirty="0" sz="2400" spc="-1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25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2400" spc="-60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2400" spc="-125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2400" spc="-185" b="1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z="2400" spc="-380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2400" spc="-1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4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400" spc="-120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2400" spc="-130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2400" spc="-1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400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2400" spc="-25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2400" spc="-35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2400" spc="-80" b="1">
                <a:solidFill>
                  <a:srgbClr val="FFFFFF"/>
                </a:solidFill>
                <a:latin typeface="Arial"/>
                <a:cs typeface="Arial"/>
              </a:rPr>
              <a:t>ll</a:t>
            </a:r>
            <a:r>
              <a:rPr dirty="0" sz="2400" spc="-1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60" b="1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dirty="0" sz="2400" spc="-135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2400" spc="-254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2400" spc="-250" b="1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dirty="0" sz="2400" spc="-114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2400" spc="-300" b="1">
                <a:solidFill>
                  <a:srgbClr val="FFFFFF"/>
                </a:solidFill>
                <a:latin typeface="Arial"/>
                <a:cs typeface="Arial"/>
              </a:rPr>
              <a:t>es</a:t>
            </a:r>
            <a:r>
              <a:rPr dirty="0" sz="2400" spc="-290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2400" spc="-80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2400" spc="-190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2400" spc="-185" b="1">
                <a:solidFill>
                  <a:srgbClr val="FFFFFF"/>
                </a:solidFill>
                <a:latin typeface="Arial"/>
                <a:cs typeface="Arial"/>
              </a:rPr>
              <a:t>g.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10134" y="244602"/>
            <a:ext cx="11663680" cy="6364605"/>
            <a:chOff x="310134" y="244602"/>
            <a:chExt cx="11663680" cy="6364605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9184" y="2633472"/>
              <a:ext cx="5934456" cy="395630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19659" y="2623947"/>
              <a:ext cx="5953760" cy="3975735"/>
            </a:xfrm>
            <a:custGeom>
              <a:avLst/>
              <a:gdLst/>
              <a:ahLst/>
              <a:cxnLst/>
              <a:rect l="l" t="t" r="r" b="b"/>
              <a:pathLst>
                <a:path w="5953760" h="3975734">
                  <a:moveTo>
                    <a:pt x="0" y="3975354"/>
                  </a:moveTo>
                  <a:lnTo>
                    <a:pt x="5953506" y="3975354"/>
                  </a:lnTo>
                  <a:lnTo>
                    <a:pt x="5953506" y="0"/>
                  </a:lnTo>
                  <a:lnTo>
                    <a:pt x="0" y="0"/>
                  </a:lnTo>
                  <a:lnTo>
                    <a:pt x="0" y="3975354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85687" y="263652"/>
              <a:ext cx="6068568" cy="404469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5876162" y="254127"/>
              <a:ext cx="6087745" cy="4064000"/>
            </a:xfrm>
            <a:custGeom>
              <a:avLst/>
              <a:gdLst/>
              <a:ahLst/>
              <a:cxnLst/>
              <a:rect l="l" t="t" r="r" b="b"/>
              <a:pathLst>
                <a:path w="6087745" h="4064000">
                  <a:moveTo>
                    <a:pt x="0" y="4063746"/>
                  </a:moveTo>
                  <a:lnTo>
                    <a:pt x="6087618" y="4063746"/>
                  </a:lnTo>
                  <a:lnTo>
                    <a:pt x="6087618" y="0"/>
                  </a:lnTo>
                  <a:lnTo>
                    <a:pt x="0" y="0"/>
                  </a:lnTo>
                  <a:lnTo>
                    <a:pt x="0" y="4063746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296418" y="2715005"/>
            <a:ext cx="5634355" cy="3769360"/>
            <a:chOff x="296418" y="2715005"/>
            <a:chExt cx="5634355" cy="376936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5468" y="2734055"/>
              <a:ext cx="5596128" cy="373075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05943" y="2724530"/>
              <a:ext cx="5615305" cy="3750310"/>
            </a:xfrm>
            <a:custGeom>
              <a:avLst/>
              <a:gdLst/>
              <a:ahLst/>
              <a:cxnLst/>
              <a:rect l="l" t="t" r="r" b="b"/>
              <a:pathLst>
                <a:path w="5615305" h="3750310">
                  <a:moveTo>
                    <a:pt x="0" y="3749802"/>
                  </a:moveTo>
                  <a:lnTo>
                    <a:pt x="5615178" y="3749802"/>
                  </a:lnTo>
                  <a:lnTo>
                    <a:pt x="5615178" y="0"/>
                  </a:lnTo>
                  <a:lnTo>
                    <a:pt x="0" y="0"/>
                  </a:lnTo>
                  <a:lnTo>
                    <a:pt x="0" y="3749802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16051" y="263652"/>
            <a:ext cx="1283208" cy="1560576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6254241" y="4730242"/>
            <a:ext cx="3973829" cy="1123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00" spc="-225" b="1">
                <a:solidFill>
                  <a:srgbClr val="FFFFFF"/>
                </a:solidFill>
                <a:latin typeface="Arial"/>
                <a:cs typeface="Arial"/>
              </a:rPr>
              <a:t>Thes</a:t>
            </a:r>
            <a:r>
              <a:rPr dirty="0" sz="2400" spc="-210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2400" spc="-1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45" b="1">
                <a:solidFill>
                  <a:srgbClr val="FFFFFF"/>
                </a:solidFill>
                <a:latin typeface="Arial"/>
                <a:cs typeface="Arial"/>
              </a:rPr>
              <a:t>pho</a:t>
            </a:r>
            <a:r>
              <a:rPr dirty="0" sz="2400" spc="-110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2400" spc="-175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2400" spc="-380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2400" spc="-1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240" b="1">
                <a:solidFill>
                  <a:srgbClr val="FFFFFF"/>
                </a:solidFill>
                <a:latin typeface="Arial"/>
                <a:cs typeface="Arial"/>
              </a:rPr>
              <a:t>sh</a:t>
            </a:r>
            <a:r>
              <a:rPr dirty="0" sz="2400" spc="-250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2400" spc="-80" b="1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dirty="0" sz="2400" spc="-1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14" b="1">
                <a:solidFill>
                  <a:srgbClr val="FFFFFF"/>
                </a:solidFill>
                <a:latin typeface="Arial"/>
                <a:cs typeface="Arial"/>
              </a:rPr>
              <a:t>fur</a:t>
            </a:r>
            <a:r>
              <a:rPr dirty="0" sz="2400" spc="-160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2400" spc="-25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2400" spc="-35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2400" spc="-160" b="1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dirty="0" sz="2400" spc="-135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2400" spc="-130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2400" spc="-11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5" b="1">
                <a:solidFill>
                  <a:srgbClr val="FFFFFF"/>
                </a:solidFill>
                <a:latin typeface="Arial"/>
                <a:cs typeface="Arial"/>
              </a:rPr>
              <a:t>in  </a:t>
            </a:r>
            <a:r>
              <a:rPr dirty="0" sz="2400" spc="-345" b="1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z="2400" spc="-175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2400" spc="-185" b="1">
                <a:solidFill>
                  <a:srgbClr val="FFFFFF"/>
                </a:solidFill>
                <a:latin typeface="Arial"/>
                <a:cs typeface="Arial"/>
              </a:rPr>
              <a:t>mm</a:t>
            </a:r>
            <a:r>
              <a:rPr dirty="0" sz="2400" spc="-180" b="1">
                <a:solidFill>
                  <a:srgbClr val="FFFFFF"/>
                </a:solidFill>
                <a:latin typeface="Arial"/>
                <a:cs typeface="Arial"/>
              </a:rPr>
              <a:t>un</a:t>
            </a:r>
            <a:r>
              <a:rPr dirty="0" sz="2400" spc="-95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2400" spc="-345" b="1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z="2400" spc="-175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400" spc="-25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2400" spc="-35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2400" spc="-175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2400" spc="-280" b="1">
                <a:solidFill>
                  <a:srgbClr val="FFFFFF"/>
                </a:solidFill>
                <a:latin typeface="Arial"/>
                <a:cs typeface="Arial"/>
              </a:rPr>
              <a:t>ns</a:t>
            </a:r>
            <a:r>
              <a:rPr dirty="0" sz="2400" spc="-1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70" b="1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2400" spc="-1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90" b="1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dirty="0" sz="2400" spc="-220" b="1">
                <a:solidFill>
                  <a:srgbClr val="FFFFFF"/>
                </a:solidFill>
                <a:latin typeface="Arial"/>
                <a:cs typeface="Arial"/>
              </a:rPr>
              <a:t>usiness  </a:t>
            </a:r>
            <a:r>
              <a:rPr dirty="0" sz="2400" spc="-195" b="1">
                <a:solidFill>
                  <a:srgbClr val="FFFFFF"/>
                </a:solidFill>
                <a:latin typeface="Arial"/>
                <a:cs typeface="Arial"/>
              </a:rPr>
              <a:t>services.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665470" y="421386"/>
            <a:ext cx="6250305" cy="4178935"/>
            <a:chOff x="5665470" y="421386"/>
            <a:chExt cx="6250305" cy="4178935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84520" y="440436"/>
              <a:ext cx="6211824" cy="4140708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5674995" y="430911"/>
              <a:ext cx="6231255" cy="4159885"/>
            </a:xfrm>
            <a:custGeom>
              <a:avLst/>
              <a:gdLst/>
              <a:ahLst/>
              <a:cxnLst/>
              <a:rect l="l" t="t" r="r" b="b"/>
              <a:pathLst>
                <a:path w="6231255" h="4159885">
                  <a:moveTo>
                    <a:pt x="0" y="4159758"/>
                  </a:moveTo>
                  <a:lnTo>
                    <a:pt x="6230874" y="4159758"/>
                  </a:lnTo>
                  <a:lnTo>
                    <a:pt x="6230874" y="0"/>
                  </a:lnTo>
                  <a:lnTo>
                    <a:pt x="0" y="0"/>
                  </a:lnTo>
                  <a:lnTo>
                    <a:pt x="0" y="4159758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6051" y="263652"/>
            <a:ext cx="1283208" cy="156057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558533" y="4426077"/>
            <a:ext cx="4241165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00" spc="-210" b="1">
                <a:solidFill>
                  <a:srgbClr val="FFFFFF"/>
                </a:solidFill>
                <a:latin typeface="Arial"/>
                <a:cs typeface="Arial"/>
              </a:rPr>
              <a:t>Th</a:t>
            </a:r>
            <a:r>
              <a:rPr dirty="0" sz="2400" spc="-185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2400" spc="-1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70" b="1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dirty="0" sz="2400" spc="-65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2400" spc="-140" b="1">
                <a:solidFill>
                  <a:srgbClr val="FFFFFF"/>
                </a:solidFill>
                <a:latin typeface="Arial"/>
                <a:cs typeface="Arial"/>
              </a:rPr>
              <a:t>nal</a:t>
            </a:r>
            <a:r>
              <a:rPr dirty="0" sz="2400" spc="-1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330" b="1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z="2400" spc="-125" b="1">
                <a:solidFill>
                  <a:srgbClr val="FFFFFF"/>
                </a:solidFill>
                <a:latin typeface="Arial"/>
                <a:cs typeface="Arial"/>
              </a:rPr>
              <a:t>leani</a:t>
            </a:r>
            <a:r>
              <a:rPr dirty="0" sz="2400" spc="-180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2400" spc="-330" b="1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dirty="0" sz="2400" spc="-1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229" b="1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dirty="0" sz="2400" spc="-1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90" b="1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dirty="0" sz="2400" spc="-180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2400" spc="-190" b="1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z="2400" spc="-130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2400" spc="-80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2400" spc="-105" b="1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dirty="0" sz="2400" spc="-195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400" spc="-200" b="1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dirty="0" sz="2400" spc="-11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30" b="1">
                <a:solidFill>
                  <a:srgbClr val="FFFFFF"/>
                </a:solidFill>
                <a:latin typeface="Arial"/>
                <a:cs typeface="Arial"/>
              </a:rPr>
              <a:t>on  </a:t>
            </a:r>
            <a:r>
              <a:rPr dirty="0" sz="2400" spc="-55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2400" spc="-105" b="1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dirty="0" sz="2400" spc="-130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2400" spc="-11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80" b="1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dirty="0" sz="2400" spc="-190" b="1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dirty="0" sz="2400" spc="-130" b="1">
                <a:solidFill>
                  <a:srgbClr val="FFFFFF"/>
                </a:solidFill>
                <a:latin typeface="Arial"/>
                <a:cs typeface="Arial"/>
              </a:rPr>
              <a:t>per</a:t>
            </a:r>
            <a:r>
              <a:rPr dirty="0" sz="2400" spc="-1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70" b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2400" spc="-155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2400" spc="-220" b="1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dirty="0" sz="2400" spc="-85" b="1">
                <a:solidFill>
                  <a:srgbClr val="FFFFFF"/>
                </a:solidFill>
                <a:latin typeface="Arial"/>
                <a:cs typeface="Arial"/>
              </a:rPr>
              <a:t>el.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87274" y="317754"/>
            <a:ext cx="11642090" cy="6154420"/>
            <a:chOff x="287274" y="317754"/>
            <a:chExt cx="11642090" cy="615442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03035" y="336804"/>
              <a:ext cx="5907023" cy="393801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993510" y="327279"/>
              <a:ext cx="5926455" cy="3957320"/>
            </a:xfrm>
            <a:custGeom>
              <a:avLst/>
              <a:gdLst/>
              <a:ahLst/>
              <a:cxnLst/>
              <a:rect l="l" t="t" r="r" b="b"/>
              <a:pathLst>
                <a:path w="5926455" h="3957320">
                  <a:moveTo>
                    <a:pt x="0" y="3957066"/>
                  </a:moveTo>
                  <a:lnTo>
                    <a:pt x="5926073" y="3957066"/>
                  </a:lnTo>
                  <a:lnTo>
                    <a:pt x="5926073" y="0"/>
                  </a:lnTo>
                  <a:lnTo>
                    <a:pt x="0" y="0"/>
                  </a:lnTo>
                  <a:lnTo>
                    <a:pt x="0" y="3957066"/>
                  </a:lnTo>
                  <a:close/>
                </a:path>
              </a:pathLst>
            </a:custGeom>
            <a:ln w="190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6324" y="2516124"/>
              <a:ext cx="5903976" cy="3936491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96799" y="2506599"/>
              <a:ext cx="5923280" cy="3956050"/>
            </a:xfrm>
            <a:custGeom>
              <a:avLst/>
              <a:gdLst/>
              <a:ahLst/>
              <a:cxnLst/>
              <a:rect l="l" t="t" r="r" b="b"/>
              <a:pathLst>
                <a:path w="5923280" h="3956050">
                  <a:moveTo>
                    <a:pt x="0" y="3955541"/>
                  </a:moveTo>
                  <a:lnTo>
                    <a:pt x="5923026" y="3955541"/>
                  </a:lnTo>
                  <a:lnTo>
                    <a:pt x="5923026" y="0"/>
                  </a:lnTo>
                  <a:lnTo>
                    <a:pt x="0" y="0"/>
                  </a:lnTo>
                  <a:lnTo>
                    <a:pt x="0" y="3955541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5980938" y="244602"/>
            <a:ext cx="5890260" cy="3939540"/>
            <a:chOff x="5980938" y="244602"/>
            <a:chExt cx="5890260" cy="393954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99988" y="263652"/>
              <a:ext cx="5852160" cy="390144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990463" y="254127"/>
              <a:ext cx="5871210" cy="3920490"/>
            </a:xfrm>
            <a:custGeom>
              <a:avLst/>
              <a:gdLst/>
              <a:ahLst/>
              <a:cxnLst/>
              <a:rect l="l" t="t" r="r" b="b"/>
              <a:pathLst>
                <a:path w="5871209" h="3920490">
                  <a:moveTo>
                    <a:pt x="0" y="3920490"/>
                  </a:moveTo>
                  <a:lnTo>
                    <a:pt x="5871210" y="3920490"/>
                  </a:lnTo>
                  <a:lnTo>
                    <a:pt x="5871210" y="0"/>
                  </a:lnTo>
                  <a:lnTo>
                    <a:pt x="0" y="0"/>
                  </a:lnTo>
                  <a:lnTo>
                    <a:pt x="0" y="392049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16051" y="263652"/>
            <a:ext cx="1283208" cy="1560576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6577710" y="4321555"/>
            <a:ext cx="4294505" cy="1123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00" spc="-275" b="1">
                <a:solidFill>
                  <a:srgbClr val="FFFFFF"/>
                </a:solidFill>
                <a:latin typeface="Arial"/>
                <a:cs typeface="Arial"/>
              </a:rPr>
              <a:t>Bi</a:t>
            </a:r>
            <a:r>
              <a:rPr dirty="0" sz="2400" spc="-335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2400" spc="-25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2400" spc="-60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2400" spc="-180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2400" spc="-1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30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2400" spc="-180" b="1">
                <a:solidFill>
                  <a:srgbClr val="FFFFFF"/>
                </a:solidFill>
                <a:latin typeface="Arial"/>
                <a:cs typeface="Arial"/>
              </a:rPr>
              <a:t>q</a:t>
            </a:r>
            <a:r>
              <a:rPr dirty="0" sz="2400" spc="-190" b="1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dirty="0" sz="2400" spc="-80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2400" spc="-190" b="1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dirty="0" sz="2400" spc="-195" b="1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z="2400" spc="-114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2400" spc="-210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2400" spc="30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2400" spc="-1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229" b="1">
                <a:solidFill>
                  <a:srgbClr val="FFFFFF"/>
                </a:solidFill>
                <a:latin typeface="Arial"/>
                <a:cs typeface="Arial"/>
              </a:rPr>
              <a:t>co</a:t>
            </a:r>
            <a:r>
              <a:rPr dirty="0" sz="2400" spc="-270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2400" spc="-25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2400" spc="-35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2400" spc="-180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2400" spc="-190" b="1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dirty="0" sz="2400" spc="-260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2400" spc="-254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2400" spc="-11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2400" spc="-180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2400" spc="-1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14" b="1">
                <a:solidFill>
                  <a:srgbClr val="FFFFFF"/>
                </a:solidFill>
                <a:latin typeface="Arial"/>
                <a:cs typeface="Arial"/>
              </a:rPr>
              <a:t>be  </a:t>
            </a:r>
            <a:r>
              <a:rPr dirty="0" sz="2400" spc="-80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2400" spc="-190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2400" spc="-405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2400" spc="-110" b="1">
                <a:solidFill>
                  <a:srgbClr val="FFFFFF"/>
                </a:solidFill>
                <a:latin typeface="Arial"/>
                <a:cs typeface="Arial"/>
              </a:rPr>
              <a:t>alled.</a:t>
            </a:r>
            <a:r>
              <a:rPr dirty="0" sz="2400" spc="-1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250" b="1">
                <a:solidFill>
                  <a:srgbClr val="FFFFFF"/>
                </a:solidFill>
                <a:latin typeface="Arial"/>
                <a:cs typeface="Arial"/>
              </a:rPr>
              <a:t>Lig</a:t>
            </a:r>
            <a:r>
              <a:rPr dirty="0" sz="2400" spc="-325" b="1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dirty="0" sz="2400" spc="-25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2400" spc="-35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2400" spc="-254" b="1">
                <a:solidFill>
                  <a:srgbClr val="FFFFFF"/>
                </a:solidFill>
                <a:latin typeface="Arial"/>
                <a:cs typeface="Arial"/>
              </a:rPr>
              <a:t>ng</a:t>
            </a:r>
            <a:r>
              <a:rPr dirty="0" sz="2400" spc="-1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6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400" spc="-185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2400" spc="-180" b="1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z="2400" spc="-1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40" b="1">
                <a:solidFill>
                  <a:srgbClr val="FFFFFF"/>
                </a:solidFill>
                <a:latin typeface="Arial"/>
                <a:cs typeface="Arial"/>
              </a:rPr>
              <a:t>pai</a:t>
            </a:r>
            <a:r>
              <a:rPr dirty="0" sz="2400" spc="-204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2400" spc="-25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2400" spc="-35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2400" spc="-185" b="1">
                <a:solidFill>
                  <a:srgbClr val="FFFFFF"/>
                </a:solidFill>
                <a:latin typeface="Arial"/>
                <a:cs typeface="Arial"/>
              </a:rPr>
              <a:t>ng  </a:t>
            </a:r>
            <a:r>
              <a:rPr dirty="0" sz="2400" spc="-345" b="1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z="2400" spc="-180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2400" spc="-204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2400" spc="-25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2400" spc="-35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2400" spc="-180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2400" spc="-190" b="1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dirty="0" sz="2400" spc="-130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2400" spc="-1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30" b="1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2400" spc="-1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235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400" spc="-160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2400" spc="-145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2400" spc="-14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400" spc="-1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28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400" spc="-1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40" b="1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dirty="0" sz="2400" spc="-1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220" b="1">
                <a:solidFill>
                  <a:srgbClr val="FFFFFF"/>
                </a:solidFill>
                <a:latin typeface="Arial"/>
                <a:cs typeface="Arial"/>
              </a:rPr>
              <a:t>Boa</a:t>
            </a:r>
            <a:r>
              <a:rPr dirty="0" sz="2400" spc="-160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2400" spc="-180" b="1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z="2400" spc="-1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420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2400" spc="-180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2400" spc="-175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2400" spc="-110" b="1">
                <a:solidFill>
                  <a:srgbClr val="FFFFFF"/>
                </a:solidFill>
                <a:latin typeface="Arial"/>
                <a:cs typeface="Arial"/>
              </a:rPr>
              <a:t>m.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28422" y="2593085"/>
            <a:ext cx="5919470" cy="3957954"/>
            <a:chOff x="328422" y="2593085"/>
            <a:chExt cx="5919470" cy="3957954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7472" y="2612135"/>
              <a:ext cx="5881116" cy="3919728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37947" y="2602610"/>
              <a:ext cx="5900420" cy="3938904"/>
            </a:xfrm>
            <a:custGeom>
              <a:avLst/>
              <a:gdLst/>
              <a:ahLst/>
              <a:cxnLst/>
              <a:rect l="l" t="t" r="r" b="b"/>
              <a:pathLst>
                <a:path w="5900420" h="3938904">
                  <a:moveTo>
                    <a:pt x="0" y="3938778"/>
                  </a:moveTo>
                  <a:lnTo>
                    <a:pt x="5900166" y="3938778"/>
                  </a:lnTo>
                  <a:lnTo>
                    <a:pt x="5900166" y="0"/>
                  </a:lnTo>
                  <a:lnTo>
                    <a:pt x="0" y="0"/>
                  </a:lnTo>
                  <a:lnTo>
                    <a:pt x="0" y="3938778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6051" y="263652"/>
            <a:ext cx="1283208" cy="156057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508116" y="4943602"/>
            <a:ext cx="6233795" cy="1123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00" spc="-225" b="1">
                <a:solidFill>
                  <a:srgbClr val="FFFFFF"/>
                </a:solidFill>
                <a:latin typeface="Arial"/>
                <a:cs typeface="Arial"/>
              </a:rPr>
              <a:t>Th</a:t>
            </a:r>
            <a:r>
              <a:rPr dirty="0" sz="2400" spc="-110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2400" spc="-380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2400" spc="-1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90" b="1">
                <a:solidFill>
                  <a:srgbClr val="FFFFFF"/>
                </a:solidFill>
                <a:latin typeface="Arial"/>
                <a:cs typeface="Arial"/>
              </a:rPr>
              <a:t>sho</a:t>
            </a:r>
            <a:r>
              <a:rPr dirty="0" sz="2400" spc="-260" b="1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dirty="0" sz="2400" spc="-380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2400" spc="-1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5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2400" spc="-105" b="1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dirty="0" sz="2400" spc="-114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2400" spc="-135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2400" spc="-130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2400" spc="-11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220" b="1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z="2400" spc="-145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2400" spc="-210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2400" spc="-55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2400" spc="-105" b="1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dirty="0" sz="2400" spc="-380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2400" spc="-1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60" b="1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dirty="0" sz="2400" spc="-135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2400" spc="-254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2400" spc="-250" b="1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dirty="0" sz="2400" spc="-114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2400" spc="-300" b="1">
                <a:solidFill>
                  <a:srgbClr val="FFFFFF"/>
                </a:solidFill>
                <a:latin typeface="Arial"/>
                <a:cs typeface="Arial"/>
              </a:rPr>
              <a:t>es</a:t>
            </a:r>
            <a:r>
              <a:rPr dirty="0" sz="2400" spc="-295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2400" spc="-1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80" b="1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dirty="0" sz="2400" spc="-1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5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2400" spc="-105" b="1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dirty="0" sz="2400" spc="-130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2400" spc="-11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45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2400" spc="-14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400" spc="-405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2400" spc="-110" b="1">
                <a:solidFill>
                  <a:srgbClr val="FFFFFF"/>
                </a:solidFill>
                <a:latin typeface="Arial"/>
                <a:cs typeface="Arial"/>
              </a:rPr>
              <a:t>ern  </a:t>
            </a:r>
            <a:r>
              <a:rPr dirty="0" sz="2400" spc="-125" b="1">
                <a:solidFill>
                  <a:srgbClr val="FFFFFF"/>
                </a:solidFill>
                <a:latin typeface="Arial"/>
                <a:cs typeface="Arial"/>
              </a:rPr>
              <a:t>portion </a:t>
            </a:r>
            <a:r>
              <a:rPr dirty="0" sz="2400" spc="-110" b="1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2400" spc="-1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95" b="1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2400" spc="-1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30" b="1">
                <a:solidFill>
                  <a:srgbClr val="FFFFFF"/>
                </a:solidFill>
                <a:latin typeface="Arial"/>
                <a:cs typeface="Arial"/>
              </a:rPr>
              <a:t>property</a:t>
            </a:r>
            <a:r>
              <a:rPr dirty="0" sz="2400" spc="-1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220" b="1">
                <a:solidFill>
                  <a:srgbClr val="FFFFFF"/>
                </a:solidFill>
                <a:latin typeface="Arial"/>
                <a:cs typeface="Arial"/>
              </a:rPr>
              <a:t>focusing</a:t>
            </a:r>
            <a:r>
              <a:rPr dirty="0" sz="2400" spc="-1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80" b="1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dirty="0" sz="2400" spc="-1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95" b="1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2400" spc="-11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70" b="1">
                <a:solidFill>
                  <a:srgbClr val="FFFFFF"/>
                </a:solidFill>
                <a:latin typeface="Arial"/>
                <a:cs typeface="Arial"/>
              </a:rPr>
              <a:t>stadium </a:t>
            </a:r>
            <a:r>
              <a:rPr dirty="0" sz="2400" spc="-16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75" b="1">
                <a:solidFill>
                  <a:srgbClr val="FFFFFF"/>
                </a:solidFill>
                <a:latin typeface="Arial"/>
                <a:cs typeface="Arial"/>
              </a:rPr>
              <a:t>complex.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49174" y="877316"/>
            <a:ext cx="11687810" cy="5783580"/>
            <a:chOff x="249174" y="877316"/>
            <a:chExt cx="11687810" cy="578358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8224" y="3666744"/>
              <a:ext cx="5035296" cy="297484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58699" y="3657219"/>
              <a:ext cx="5054600" cy="2994025"/>
            </a:xfrm>
            <a:custGeom>
              <a:avLst/>
              <a:gdLst/>
              <a:ahLst/>
              <a:cxnLst/>
              <a:rect l="l" t="t" r="r" b="b"/>
              <a:pathLst>
                <a:path w="5054600" h="2994025">
                  <a:moveTo>
                    <a:pt x="0" y="2993897"/>
                  </a:moveTo>
                  <a:lnTo>
                    <a:pt x="5054346" y="2993897"/>
                  </a:lnTo>
                  <a:lnTo>
                    <a:pt x="5054346" y="0"/>
                  </a:lnTo>
                  <a:lnTo>
                    <a:pt x="0" y="0"/>
                  </a:lnTo>
                  <a:lnTo>
                    <a:pt x="0" y="2993897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03520" y="890016"/>
              <a:ext cx="6620256" cy="3878579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5297170" y="883666"/>
              <a:ext cx="6633209" cy="3891279"/>
            </a:xfrm>
            <a:custGeom>
              <a:avLst/>
              <a:gdLst/>
              <a:ahLst/>
              <a:cxnLst/>
              <a:rect l="l" t="t" r="r" b="b"/>
              <a:pathLst>
                <a:path w="6633209" h="3891279">
                  <a:moveTo>
                    <a:pt x="0" y="3891279"/>
                  </a:moveTo>
                  <a:lnTo>
                    <a:pt x="6632956" y="3891279"/>
                  </a:lnTo>
                  <a:lnTo>
                    <a:pt x="6632956" y="0"/>
                  </a:lnTo>
                  <a:lnTo>
                    <a:pt x="0" y="0"/>
                  </a:lnTo>
                  <a:lnTo>
                    <a:pt x="0" y="3891279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125214" y="259841"/>
            <a:ext cx="361251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705"/>
              <a:t>E</a:t>
            </a:r>
            <a:r>
              <a:rPr dirty="0" spc="-260"/>
              <a:t>agle</a:t>
            </a:r>
            <a:r>
              <a:rPr dirty="0" spc="-185"/>
              <a:t> </a:t>
            </a:r>
            <a:r>
              <a:rPr dirty="0" spc="-175"/>
              <a:t>Mou</a:t>
            </a:r>
            <a:r>
              <a:rPr dirty="0" spc="-195"/>
              <a:t>n</a:t>
            </a:r>
            <a:r>
              <a:rPr dirty="0" spc="10"/>
              <a:t>t</a:t>
            </a:r>
            <a:r>
              <a:rPr dirty="0" spc="-204"/>
              <a:t>ain</a:t>
            </a:r>
            <a:r>
              <a:rPr dirty="0" spc="-155"/>
              <a:t> </a:t>
            </a:r>
            <a:r>
              <a:rPr dirty="0" spc="-515"/>
              <a:t>HS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6051" y="263652"/>
            <a:ext cx="1283208" cy="156057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263641" y="5334406"/>
            <a:ext cx="6181090" cy="1366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2200" spc="-145" b="1">
                <a:solidFill>
                  <a:srgbClr val="FFFFFF"/>
                </a:solidFill>
                <a:latin typeface="Arial"/>
                <a:cs typeface="Arial"/>
              </a:rPr>
              <a:t>Work</a:t>
            </a:r>
            <a:r>
              <a:rPr dirty="0" sz="2200" spc="-1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175" b="1">
                <a:solidFill>
                  <a:srgbClr val="FFFFFF"/>
                </a:solidFill>
                <a:latin typeface="Arial"/>
                <a:cs typeface="Arial"/>
              </a:rPr>
              <a:t>continues</a:t>
            </a:r>
            <a:r>
              <a:rPr dirty="0" sz="2200" spc="-9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120" b="1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2200" spc="-1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90" b="1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2200" spc="-9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170" b="1">
                <a:solidFill>
                  <a:srgbClr val="FFFFFF"/>
                </a:solidFill>
                <a:latin typeface="Arial"/>
                <a:cs typeface="Arial"/>
              </a:rPr>
              <a:t>academic,</a:t>
            </a:r>
            <a:r>
              <a:rPr dirty="0" sz="2200" spc="-9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120" b="1">
                <a:solidFill>
                  <a:srgbClr val="FFFFFF"/>
                </a:solidFill>
                <a:latin typeface="Arial"/>
                <a:cs typeface="Arial"/>
              </a:rPr>
              <a:t>cafeteria, </a:t>
            </a:r>
            <a:r>
              <a:rPr dirty="0" sz="2200" spc="-114" b="1">
                <a:solidFill>
                  <a:srgbClr val="FFFFFF"/>
                </a:solidFill>
                <a:latin typeface="Arial"/>
                <a:cs typeface="Arial"/>
              </a:rPr>
              <a:t> auditorium,</a:t>
            </a:r>
            <a:r>
              <a:rPr dirty="0" sz="2200" spc="-9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165" b="1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2200" spc="-11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210" b="1">
                <a:solidFill>
                  <a:srgbClr val="FFFFFF"/>
                </a:solidFill>
                <a:latin typeface="Arial"/>
                <a:cs typeface="Arial"/>
              </a:rPr>
              <a:t>gymnasiums</a:t>
            </a:r>
            <a:r>
              <a:rPr dirty="0" sz="2200" spc="-1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150" b="1">
                <a:solidFill>
                  <a:srgbClr val="FFFFFF"/>
                </a:solidFill>
                <a:latin typeface="Arial"/>
                <a:cs typeface="Arial"/>
              </a:rPr>
              <a:t>areas.</a:t>
            </a:r>
            <a:r>
              <a:rPr dirty="0" sz="2200" spc="-9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195" b="1">
                <a:solidFill>
                  <a:srgbClr val="FFFFFF"/>
                </a:solidFill>
                <a:latin typeface="Arial"/>
                <a:cs typeface="Arial"/>
              </a:rPr>
              <a:t>Piers</a:t>
            </a:r>
            <a:r>
              <a:rPr dirty="0" sz="2200" spc="-1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150" b="1">
                <a:solidFill>
                  <a:srgbClr val="FFFFFF"/>
                </a:solidFill>
                <a:latin typeface="Arial"/>
                <a:cs typeface="Arial"/>
              </a:rPr>
              <a:t>continue</a:t>
            </a:r>
            <a:r>
              <a:rPr dirty="0" sz="2200" spc="-9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85" b="1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dirty="0" sz="2200" spc="-6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145" b="1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dirty="0" sz="2200" spc="-11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110" b="1">
                <a:solidFill>
                  <a:srgbClr val="FFFFFF"/>
                </a:solidFill>
                <a:latin typeface="Arial"/>
                <a:cs typeface="Arial"/>
              </a:rPr>
              <a:t>drilled</a:t>
            </a:r>
            <a:r>
              <a:rPr dirty="0" sz="2200" spc="-11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75" b="1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dirty="0" sz="2200" spc="-1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150" b="1">
                <a:solidFill>
                  <a:srgbClr val="FFFFFF"/>
                </a:solidFill>
                <a:latin typeface="Arial"/>
                <a:cs typeface="Arial"/>
              </a:rPr>
              <a:t>over</a:t>
            </a:r>
            <a:r>
              <a:rPr dirty="0" sz="2200" spc="-9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114" b="1">
                <a:solidFill>
                  <a:srgbClr val="FFFFFF"/>
                </a:solidFill>
                <a:latin typeface="Arial"/>
                <a:cs typeface="Arial"/>
              </a:rPr>
              <a:t>900</a:t>
            </a:r>
            <a:r>
              <a:rPr dirty="0" sz="2200" spc="-1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135" b="1">
                <a:solidFill>
                  <a:srgbClr val="FFFFFF"/>
                </a:solidFill>
                <a:latin typeface="Arial"/>
                <a:cs typeface="Arial"/>
              </a:rPr>
              <a:t>complete.</a:t>
            </a:r>
            <a:r>
              <a:rPr dirty="0" sz="2200" spc="-9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175" b="1">
                <a:solidFill>
                  <a:srgbClr val="FFFFFF"/>
                </a:solidFill>
                <a:latin typeface="Arial"/>
                <a:cs typeface="Arial"/>
              </a:rPr>
              <a:t>Grade</a:t>
            </a:r>
            <a:r>
              <a:rPr dirty="0" sz="2200" spc="-9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170" b="1">
                <a:solidFill>
                  <a:srgbClr val="FFFFFF"/>
                </a:solidFill>
                <a:latin typeface="Arial"/>
                <a:cs typeface="Arial"/>
              </a:rPr>
              <a:t>beams, </a:t>
            </a:r>
            <a:r>
              <a:rPr dirty="0" sz="2200" spc="-16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150" b="1">
                <a:solidFill>
                  <a:srgbClr val="FFFFFF"/>
                </a:solidFill>
                <a:latin typeface="Arial"/>
                <a:cs typeface="Arial"/>
              </a:rPr>
              <a:t>plumbing,</a:t>
            </a:r>
            <a:r>
              <a:rPr dirty="0" sz="2200" spc="-1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125" b="1">
                <a:solidFill>
                  <a:srgbClr val="FFFFFF"/>
                </a:solidFill>
                <a:latin typeface="Arial"/>
                <a:cs typeface="Arial"/>
              </a:rPr>
              <a:t>electrical,</a:t>
            </a:r>
            <a:r>
              <a:rPr dirty="0" sz="2200" spc="-9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165" b="1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2200" spc="-1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100" b="1">
                <a:solidFill>
                  <a:srgbClr val="FFFFFF"/>
                </a:solidFill>
                <a:latin typeface="Arial"/>
                <a:cs typeface="Arial"/>
              </a:rPr>
              <a:t>utilities </a:t>
            </a:r>
            <a:r>
              <a:rPr dirty="0" sz="2200" spc="-125" b="1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dirty="0" sz="2200" spc="-9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120" b="1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2200" spc="-11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190" b="1">
                <a:solidFill>
                  <a:srgbClr val="FFFFFF"/>
                </a:solidFill>
                <a:latin typeface="Arial"/>
                <a:cs typeface="Arial"/>
              </a:rPr>
              <a:t>progress.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74497" y="779526"/>
            <a:ext cx="11777980" cy="6000115"/>
            <a:chOff x="174497" y="779526"/>
            <a:chExt cx="11777980" cy="6000115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3547" y="3637786"/>
              <a:ext cx="4899660" cy="312267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84022" y="3628261"/>
              <a:ext cx="4918710" cy="3141980"/>
            </a:xfrm>
            <a:custGeom>
              <a:avLst/>
              <a:gdLst/>
              <a:ahLst/>
              <a:cxnLst/>
              <a:rect l="l" t="t" r="r" b="b"/>
              <a:pathLst>
                <a:path w="4918710" h="3141979">
                  <a:moveTo>
                    <a:pt x="0" y="3141726"/>
                  </a:moveTo>
                  <a:lnTo>
                    <a:pt x="4918710" y="3141726"/>
                  </a:lnTo>
                  <a:lnTo>
                    <a:pt x="4918710" y="0"/>
                  </a:lnTo>
                  <a:lnTo>
                    <a:pt x="0" y="0"/>
                  </a:lnTo>
                  <a:lnTo>
                    <a:pt x="0" y="3141726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88180" y="798576"/>
              <a:ext cx="7444740" cy="4474464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4478655" y="789051"/>
              <a:ext cx="7463790" cy="4493895"/>
            </a:xfrm>
            <a:custGeom>
              <a:avLst/>
              <a:gdLst/>
              <a:ahLst/>
              <a:cxnLst/>
              <a:rect l="l" t="t" r="r" b="b"/>
              <a:pathLst>
                <a:path w="7463790" h="4493895">
                  <a:moveTo>
                    <a:pt x="0" y="4493514"/>
                  </a:moveTo>
                  <a:lnTo>
                    <a:pt x="7463790" y="4493514"/>
                  </a:lnTo>
                  <a:lnTo>
                    <a:pt x="7463790" y="0"/>
                  </a:lnTo>
                  <a:lnTo>
                    <a:pt x="0" y="0"/>
                  </a:lnTo>
                  <a:lnTo>
                    <a:pt x="0" y="4493514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6051" y="263652"/>
            <a:ext cx="1283208" cy="156057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546850" y="4252036"/>
            <a:ext cx="4578985" cy="11239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00" spc="-405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2400" spc="-100" b="1">
                <a:solidFill>
                  <a:srgbClr val="FFFFFF"/>
                </a:solidFill>
                <a:latin typeface="Arial"/>
                <a:cs typeface="Arial"/>
              </a:rPr>
              <a:t>urf</a:t>
            </a:r>
            <a:r>
              <a:rPr dirty="0" sz="2400" spc="-1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90" b="1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dirty="0" sz="2400" spc="-110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2400" spc="-165" b="1">
                <a:solidFill>
                  <a:srgbClr val="FFFFFF"/>
                </a:solidFill>
                <a:latin typeface="Arial"/>
                <a:cs typeface="Arial"/>
              </a:rPr>
              <a:t>oje</a:t>
            </a:r>
            <a:r>
              <a:rPr dirty="0" sz="2400" spc="-185" b="1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z="2400" spc="-175" b="1">
                <a:solidFill>
                  <a:srgbClr val="FFFFFF"/>
                </a:solidFill>
                <a:latin typeface="Arial"/>
                <a:cs typeface="Arial"/>
              </a:rPr>
              <a:t>ts</a:t>
            </a:r>
            <a:r>
              <a:rPr dirty="0" sz="2400" spc="-1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75" b="1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dirty="0" sz="2400" spc="-20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400" spc="-220" b="1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dirty="0" sz="2400" spc="-130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2400" spc="-1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55" b="1">
                <a:solidFill>
                  <a:srgbClr val="FFFFFF"/>
                </a:solidFill>
                <a:latin typeface="Arial"/>
                <a:cs typeface="Arial"/>
              </a:rPr>
              <a:t>been</a:t>
            </a:r>
            <a:r>
              <a:rPr dirty="0" sz="2400" spc="-1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5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2400" spc="-110" b="1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dirty="0" sz="2400" spc="-140" b="1">
                <a:solidFill>
                  <a:srgbClr val="FFFFFF"/>
                </a:solidFill>
                <a:latin typeface="Arial"/>
                <a:cs typeface="Arial"/>
              </a:rPr>
              <a:t>rne</a:t>
            </a:r>
            <a:r>
              <a:rPr dirty="0" sz="2400" spc="-160" b="1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z="2400" spc="-1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75" b="1">
                <a:solidFill>
                  <a:srgbClr val="FFFFFF"/>
                </a:solidFill>
                <a:latin typeface="Arial"/>
                <a:cs typeface="Arial"/>
              </a:rPr>
              <a:t>back  </a:t>
            </a:r>
            <a:r>
              <a:rPr dirty="0" sz="2400" spc="-190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2400" spc="-220" b="1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dirty="0" sz="2400" spc="-130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2400" spc="-90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2400" spc="-1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2400" spc="-180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2400" spc="-1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5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2400" spc="-105" b="1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dirty="0" sz="2400" spc="-130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2400" spc="-11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250" b="1">
                <a:solidFill>
                  <a:srgbClr val="FFFFFF"/>
                </a:solidFill>
                <a:latin typeface="Arial"/>
                <a:cs typeface="Arial"/>
              </a:rPr>
              <a:t>scho</a:t>
            </a:r>
            <a:r>
              <a:rPr dirty="0" sz="2400" spc="-254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2400" spc="-165" b="1">
                <a:solidFill>
                  <a:srgbClr val="FFFFFF"/>
                </a:solidFill>
                <a:latin typeface="Arial"/>
                <a:cs typeface="Arial"/>
              </a:rPr>
              <a:t>ls.</a:t>
            </a:r>
            <a:r>
              <a:rPr dirty="0" sz="2400" spc="-1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75" b="1">
                <a:solidFill>
                  <a:srgbClr val="FFFFFF"/>
                </a:solidFill>
                <a:latin typeface="Arial"/>
                <a:cs typeface="Arial"/>
              </a:rPr>
              <a:t>Hellas</a:t>
            </a:r>
            <a:r>
              <a:rPr dirty="0" sz="2400" spc="-1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90" b="1">
                <a:solidFill>
                  <a:srgbClr val="FFFFFF"/>
                </a:solidFill>
                <a:latin typeface="Arial"/>
                <a:cs typeface="Arial"/>
              </a:rPr>
              <a:t>is  </a:t>
            </a:r>
            <a:r>
              <a:rPr dirty="0" sz="2400" spc="-105" b="1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dirty="0" sz="2400" spc="-175" b="1">
                <a:solidFill>
                  <a:srgbClr val="FFFFFF"/>
                </a:solidFill>
                <a:latin typeface="Arial"/>
                <a:cs typeface="Arial"/>
              </a:rPr>
              <a:t>orking</a:t>
            </a:r>
            <a:r>
              <a:rPr dirty="0" sz="2400" spc="-1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80" b="1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dirty="0" sz="2400" spc="-1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5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2400" spc="-105" b="1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dirty="0" sz="2400" spc="-130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2400" spc="-11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80" b="1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dirty="0" sz="2400" spc="-190" b="1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dirty="0" sz="2400" spc="-229" b="1">
                <a:solidFill>
                  <a:srgbClr val="FFFFFF"/>
                </a:solidFill>
                <a:latin typeface="Arial"/>
                <a:cs typeface="Arial"/>
              </a:rPr>
              <a:t>nch</a:t>
            </a:r>
            <a:r>
              <a:rPr dirty="0" sz="2400" spc="-1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35" b="1">
                <a:solidFill>
                  <a:srgbClr val="FFFFFF"/>
                </a:solidFill>
                <a:latin typeface="Arial"/>
                <a:cs typeface="Arial"/>
              </a:rPr>
              <a:t>li</a:t>
            </a:r>
            <a:r>
              <a:rPr dirty="0" sz="2400" spc="-295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t.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344670" y="132969"/>
            <a:ext cx="297497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465"/>
              <a:t>TUR</a:t>
            </a:r>
            <a:r>
              <a:rPr dirty="0" spc="-409"/>
              <a:t>F</a:t>
            </a:r>
            <a:r>
              <a:rPr dirty="0" spc="-180"/>
              <a:t> </a:t>
            </a:r>
            <a:r>
              <a:rPr dirty="0" spc="-515"/>
              <a:t>P</a:t>
            </a:r>
            <a:r>
              <a:rPr dirty="0" spc="-600"/>
              <a:t>R</a:t>
            </a:r>
            <a:r>
              <a:rPr dirty="0" spc="-405"/>
              <a:t>O</a:t>
            </a:r>
            <a:r>
              <a:rPr dirty="0" spc="-670"/>
              <a:t>J</a:t>
            </a:r>
            <a:r>
              <a:rPr dirty="0" spc="-855"/>
              <a:t>E</a:t>
            </a:r>
            <a:r>
              <a:rPr dirty="0" spc="-690"/>
              <a:t>C</a:t>
            </a:r>
            <a:r>
              <a:rPr dirty="0" spc="-565"/>
              <a:t>TS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241554" y="779526"/>
            <a:ext cx="11694160" cy="5870575"/>
            <a:chOff x="241554" y="779526"/>
            <a:chExt cx="11694160" cy="5870575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0604" y="3044952"/>
              <a:ext cx="6006084" cy="358597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51079" y="3035427"/>
              <a:ext cx="6025515" cy="3605529"/>
            </a:xfrm>
            <a:custGeom>
              <a:avLst/>
              <a:gdLst/>
              <a:ahLst/>
              <a:cxnLst/>
              <a:rect l="l" t="t" r="r" b="b"/>
              <a:pathLst>
                <a:path w="6025515" h="3605529">
                  <a:moveTo>
                    <a:pt x="0" y="3605022"/>
                  </a:moveTo>
                  <a:lnTo>
                    <a:pt x="6025134" y="3605022"/>
                  </a:lnTo>
                  <a:lnTo>
                    <a:pt x="6025134" y="0"/>
                  </a:lnTo>
                  <a:lnTo>
                    <a:pt x="0" y="0"/>
                  </a:lnTo>
                  <a:lnTo>
                    <a:pt x="0" y="3605022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80304" y="798576"/>
              <a:ext cx="6435852" cy="3272028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5470779" y="789051"/>
              <a:ext cx="6455410" cy="3291204"/>
            </a:xfrm>
            <a:custGeom>
              <a:avLst/>
              <a:gdLst/>
              <a:ahLst/>
              <a:cxnLst/>
              <a:rect l="l" t="t" r="r" b="b"/>
              <a:pathLst>
                <a:path w="6455409" h="3291204">
                  <a:moveTo>
                    <a:pt x="0" y="3291078"/>
                  </a:moveTo>
                  <a:lnTo>
                    <a:pt x="6454902" y="3291078"/>
                  </a:lnTo>
                  <a:lnTo>
                    <a:pt x="6454902" y="0"/>
                  </a:lnTo>
                  <a:lnTo>
                    <a:pt x="0" y="0"/>
                  </a:lnTo>
                  <a:lnTo>
                    <a:pt x="0" y="3291078"/>
                  </a:lnTo>
                  <a:close/>
                </a:path>
              </a:pathLst>
            </a:custGeom>
            <a:ln w="190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6051" y="263652"/>
            <a:ext cx="1283208" cy="156057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778635" y="1266520"/>
            <a:ext cx="4606925" cy="7581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310" b="1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dirty="0" sz="2400" spc="-270" b="1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dirty="0" sz="2400" spc="-80" b="1">
                <a:solidFill>
                  <a:srgbClr val="FFFFFF"/>
                </a:solidFill>
                <a:latin typeface="Arial"/>
                <a:cs typeface="Arial"/>
              </a:rPr>
              <a:t>il</a:t>
            </a:r>
            <a:r>
              <a:rPr dirty="0" sz="2400" spc="-190" b="1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z="2400" spc="-80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2400" spc="-185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2400" spc="-330" b="1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dirty="0" sz="2400" spc="-1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70" b="1">
                <a:solidFill>
                  <a:srgbClr val="FFFFFF"/>
                </a:solidFill>
                <a:latin typeface="Arial"/>
                <a:cs typeface="Arial"/>
              </a:rPr>
              <a:t>pad</a:t>
            </a:r>
            <a:r>
              <a:rPr dirty="0" sz="2400" spc="-1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90" b="1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dirty="0" sz="2400" spc="-110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2400" spc="-150" b="1">
                <a:solidFill>
                  <a:srgbClr val="FFFFFF"/>
                </a:solidFill>
                <a:latin typeface="Arial"/>
                <a:cs typeface="Arial"/>
              </a:rPr>
              <a:t>epa</a:t>
            </a:r>
            <a:r>
              <a:rPr dirty="0" sz="2400" spc="-155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2400" spc="-175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400" spc="-25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2400" spc="-30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2400" spc="-180" b="1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dirty="0" sz="2400" spc="-1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95" b="1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dirty="0" sz="2400" spc="-265" b="1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dirty="0" sz="2400" spc="-1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200" b="1">
                <a:solidFill>
                  <a:srgbClr val="FFFFFF"/>
                </a:solidFill>
                <a:latin typeface="Arial"/>
                <a:cs typeface="Arial"/>
              </a:rPr>
              <a:t>beg</a:t>
            </a:r>
            <a:r>
              <a:rPr dirty="0" sz="2400" spc="-220" b="1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dirty="0" sz="2400" spc="-105" b="1">
                <a:solidFill>
                  <a:srgbClr val="FFFFFF"/>
                </a:solidFill>
                <a:latin typeface="Arial"/>
                <a:cs typeface="Arial"/>
              </a:rPr>
              <a:t>n.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400" spc="-100" b="1">
                <a:solidFill>
                  <a:srgbClr val="FFFFFF"/>
                </a:solidFill>
                <a:latin typeface="Arial"/>
                <a:cs typeface="Arial"/>
              </a:rPr>
              <a:t>Dir</a:t>
            </a:r>
            <a:r>
              <a:rPr dirty="0" sz="2400" spc="-70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2400" spc="-1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5" b="1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dirty="0" sz="2400" spc="-150" b="1">
                <a:solidFill>
                  <a:srgbClr val="FFFFFF"/>
                </a:solidFill>
                <a:latin typeface="Arial"/>
                <a:cs typeface="Arial"/>
              </a:rPr>
              <a:t>ork</a:t>
            </a:r>
            <a:r>
              <a:rPr dirty="0" sz="2400" spc="-1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229" b="1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dirty="0" sz="2400" spc="-1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30" b="1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2400" spc="-1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90" b="1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dirty="0" sz="2400" spc="-114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2400" spc="-254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2400" spc="-250" b="1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dirty="0" sz="2400" spc="-114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2400" spc="-300" b="1">
                <a:solidFill>
                  <a:srgbClr val="FFFFFF"/>
                </a:solidFill>
                <a:latin typeface="Arial"/>
                <a:cs typeface="Arial"/>
              </a:rPr>
              <a:t>es</a:t>
            </a:r>
            <a:r>
              <a:rPr dirty="0" sz="2400" spc="-290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2400" spc="-30" b="1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344670" y="132969"/>
            <a:ext cx="311023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425"/>
              <a:t>ELE</a:t>
            </a:r>
            <a:r>
              <a:rPr dirty="0" spc="-565"/>
              <a:t>M</a:t>
            </a:r>
            <a:r>
              <a:rPr dirty="0" spc="-440"/>
              <a:t>EN</a:t>
            </a:r>
            <a:r>
              <a:rPr dirty="0" spc="-705"/>
              <a:t>T</a:t>
            </a:r>
            <a:r>
              <a:rPr dirty="0" spc="-500"/>
              <a:t>A</a:t>
            </a:r>
            <a:r>
              <a:rPr dirty="0" spc="-570"/>
              <a:t>R</a:t>
            </a:r>
            <a:r>
              <a:rPr dirty="0" spc="-535"/>
              <a:t>Y</a:t>
            </a:r>
            <a:r>
              <a:rPr dirty="0" spc="-175"/>
              <a:t> </a:t>
            </a:r>
            <a:r>
              <a:rPr dirty="0" spc="-180"/>
              <a:t>18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183642" y="720090"/>
            <a:ext cx="11829415" cy="5930265"/>
            <a:chOff x="183642" y="720090"/>
            <a:chExt cx="11829415" cy="5930265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05756" y="3084575"/>
              <a:ext cx="5318759" cy="354634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896231" y="3075050"/>
              <a:ext cx="5337810" cy="3565525"/>
            </a:xfrm>
            <a:custGeom>
              <a:avLst/>
              <a:gdLst/>
              <a:ahLst/>
              <a:cxnLst/>
              <a:rect l="l" t="t" r="r" b="b"/>
              <a:pathLst>
                <a:path w="5337809" h="3565525">
                  <a:moveTo>
                    <a:pt x="0" y="3565398"/>
                  </a:moveTo>
                  <a:lnTo>
                    <a:pt x="5337809" y="3565398"/>
                  </a:lnTo>
                  <a:lnTo>
                    <a:pt x="5337809" y="0"/>
                  </a:lnTo>
                  <a:lnTo>
                    <a:pt x="0" y="0"/>
                  </a:lnTo>
                  <a:lnTo>
                    <a:pt x="0" y="3565398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79563" y="739140"/>
              <a:ext cx="4814316" cy="3209544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7170038" y="729615"/>
              <a:ext cx="4833620" cy="3228975"/>
            </a:xfrm>
            <a:custGeom>
              <a:avLst/>
              <a:gdLst/>
              <a:ahLst/>
              <a:cxnLst/>
              <a:rect l="l" t="t" r="r" b="b"/>
              <a:pathLst>
                <a:path w="4833620" h="3228975">
                  <a:moveTo>
                    <a:pt x="0" y="3228594"/>
                  </a:moveTo>
                  <a:lnTo>
                    <a:pt x="4833366" y="3228594"/>
                  </a:lnTo>
                  <a:lnTo>
                    <a:pt x="4833366" y="0"/>
                  </a:lnTo>
                  <a:lnTo>
                    <a:pt x="0" y="0"/>
                  </a:lnTo>
                  <a:lnTo>
                    <a:pt x="0" y="3228594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02692" y="2343912"/>
              <a:ext cx="5018532" cy="3346704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93167" y="2334387"/>
              <a:ext cx="5038090" cy="3366135"/>
            </a:xfrm>
            <a:custGeom>
              <a:avLst/>
              <a:gdLst/>
              <a:ahLst/>
              <a:cxnLst/>
              <a:rect l="l" t="t" r="r" b="b"/>
              <a:pathLst>
                <a:path w="5038090" h="3366135">
                  <a:moveTo>
                    <a:pt x="0" y="3365754"/>
                  </a:moveTo>
                  <a:lnTo>
                    <a:pt x="5037582" y="3365754"/>
                  </a:lnTo>
                  <a:lnTo>
                    <a:pt x="5037582" y="0"/>
                  </a:lnTo>
                  <a:lnTo>
                    <a:pt x="0" y="0"/>
                  </a:lnTo>
                  <a:lnTo>
                    <a:pt x="0" y="3365754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Jackie D. Nethery</dc:creator>
  <dc:title>PowerPoint Presentation</dc:title>
  <dcterms:created xsi:type="dcterms:W3CDTF">2022-08-15T20:56:58Z</dcterms:created>
  <dcterms:modified xsi:type="dcterms:W3CDTF">2022-08-15T20:56:58Z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2022-07-19T00:00:00Z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2022-08-15T00:00:00Z</vt:filetime>
  </property>
</Properties>
</file>